
<file path=[Content_Types].xml><?xml version="1.0" encoding="utf-8"?>
<Types xmlns="http://schemas.openxmlformats.org/package/2006/content-types">
  <Default ContentType="image/jpeg" Extension="jpg"/>
  <Default ContentType="application/vnd.openxmlformats-officedocument.spreadsheetml.sheet" Extension="xlsx"/>
  <Default ContentType="application/xml" Extension="xml"/>
  <Default ContentType="image/png" Extension="png"/>
  <Default ContentType="application/vnd.openxmlformats-package.relationships+xml" Extension="rels"/>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package.core-properties+xml" PartName="/docProps/core.xml"/>
  <Override ContentType="application/vnd.openxmlformats-officedocument.presentationml.presentation.main+xml" PartName="/ppt/presentation.xml"/>
  <Override ContentType="application/vnd.ms-office.chartcolorstyle+xml" PartName="/ppt/charts/colors4.xml"/>
  <Override ContentType="application/vnd.ms-office.chartcolorstyle+xml" PartName="/ppt/charts/colors1.xml"/>
  <Override ContentType="application/vnd.ms-office.chartcolorstyle+xml" PartName="/ppt/charts/colors2.xml"/>
  <Override ContentType="application/vnd.ms-office.chartcolorstyle+xml" PartName="/ppt/charts/colors3.xml"/>
  <Override ContentType="application/vnd.openxmlformats-officedocument.theme+xml" PartName="/ppt/theme/theme1.xml"/>
  <Override ContentType="application/vnd.openxmlformats-officedocument.theme+xml" PartName="/ppt/theme/theme2.xml"/>
  <Override ContentType="application/vnd.openxmlformats-officedocument.drawingml.chart+xml" PartName="/ppt/charts/chart3.xml"/>
  <Override ContentType="application/vnd.openxmlformats-officedocument.drawingml.chart+xml" PartName="/ppt/charts/chart2.xml"/>
  <Override ContentType="application/vnd.openxmlformats-officedocument.drawingml.chart+xml" PartName="/ppt/charts/chart4.xml"/>
  <Override ContentType="application/vnd.openxmlformats-officedocument.drawingml.chart+xml" PartName="/ppt/charts/char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ms-office.chartstyle+xml" PartName="/ppt/charts/style3.xml"/>
  <Override ContentType="application/vnd.ms-office.chartstyle+xml" PartName="/ppt/charts/style4.xml"/>
  <Override ContentType="application/vnd.ms-office.chartstyle+xml" PartName="/ppt/charts/style1.xml"/>
  <Override ContentType="application/vnd.ms-office.chartstyle+xml" PartName="/ppt/charts/style2.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16" roundtripDataSignature="AMtx7mhuumWpevmNoSXQdXPfk4x4aD2c+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dLbls>
          <c:showLegendKey val="0"/>
          <c:showVal val="1"/>
          <c:showCatName val="0"/>
          <c:showSerName val="0"/>
          <c:showPercent val="0"/>
          <c:showBubbleSize val="0"/>
          <c:showLeaderLines val="0"/>
        </c:dLbls>
        <c:firstSliceAng val="0"/>
        <c:holeSize val="73"/>
      </c:doughnutChart>
      <c:spPr>
        <a:noFill/>
        <a:ln>
          <a:noFill/>
        </a:ln>
        <a:effectLst/>
      </c:spPr>
    </c:plotArea>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dLbls>
          <c:showLegendKey val="0"/>
          <c:showVal val="1"/>
          <c:showCatName val="0"/>
          <c:showSerName val="0"/>
          <c:showPercent val="0"/>
          <c:showBubbleSize val="0"/>
          <c:showLeaderLines val="0"/>
        </c:dLbls>
        <c:firstSliceAng val="0"/>
        <c:holeSize val="73"/>
      </c:doughnutChart>
      <c:spPr>
        <a:noFill/>
        <a:ln>
          <a:noFill/>
        </a:ln>
        <a:effectLst/>
      </c:spPr>
    </c:plotArea>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Percentage</a:t>
            </a:r>
            <a:r>
              <a:rPr lang="en-US" baseline="0" dirty="0"/>
              <a:t> of Life Hazards</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dPt>
            <c:idx val="0"/>
            <c:bubble3D val="0"/>
            <c:spPr>
              <a:solidFill>
                <a:schemeClr val="accent6"/>
              </a:solidFill>
              <a:ln w="25400">
                <a:solidFill>
                  <a:schemeClr val="lt1"/>
                </a:solidFill>
              </a:ln>
              <a:effectLst/>
              <a:sp3d contourW="25400">
                <a:contourClr>
                  <a:schemeClr val="lt1"/>
                </a:contourClr>
              </a:sp3d>
            </c:spPr>
            <c:extLst>
              <c:ext xmlns:c16="http://schemas.microsoft.com/office/drawing/2014/chart" uri="{C3380CC4-5D6E-409C-BE32-E72D297353CC}">
                <c16:uniqueId val="{00000001-4824-486B-9F4C-DF7E1A1DBDDB}"/>
              </c:ext>
            </c:extLst>
          </c:dPt>
          <c:dPt>
            <c:idx val="1"/>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3-4824-486B-9F4C-DF7E1A1DBDDB}"/>
              </c:ext>
            </c:extLst>
          </c:dPt>
          <c:dPt>
            <c:idx val="2"/>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5-4824-486B-9F4C-DF7E1A1DBDDB}"/>
              </c:ext>
            </c:extLst>
          </c:dPt>
          <c:dPt>
            <c:idx val="3"/>
            <c:bubble3D val="0"/>
            <c:spPr>
              <a:solidFill>
                <a:schemeClr val="accent6">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7-4824-486B-9F4C-DF7E1A1DBDD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2"/>
                <c:pt idx="0">
                  <c:v>1st Qtr</c:v>
                </c:pt>
                <c:pt idx="1">
                  <c:v>2nd Qtr</c:v>
                </c:pt>
              </c:strCache>
            </c:strRef>
          </c:cat>
          <c:val>
            <c:numRef>
              <c:f>Sheet1!$B$2:$B$5</c:f>
              <c:numCache>
                <c:formatCode>General</c:formatCode>
                <c:ptCount val="4"/>
                <c:pt idx="0">
                  <c:v>20</c:v>
                </c:pt>
                <c:pt idx="1">
                  <c:v>80</c:v>
                </c:pt>
              </c:numCache>
            </c:numRef>
          </c:val>
          <c:extLst>
            <c:ext xmlns:c16="http://schemas.microsoft.com/office/drawing/2014/chart" uri="{C3380CC4-5D6E-409C-BE32-E72D297353CC}">
              <c16:uniqueId val="{00000000-AC7B-4429-9D58-37A384394CDC}"/>
            </c:ext>
          </c:extLst>
        </c:ser>
        <c:dLbls>
          <c:showLegendKey val="0"/>
          <c:showVal val="0"/>
          <c:showCatName val="0"/>
          <c:showSerName val="0"/>
          <c:showPercent val="0"/>
          <c:showBubbleSize val="0"/>
          <c:showLeaderLines val="1"/>
        </c:dLbls>
      </c:pie3D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Percentage</a:t>
            </a:r>
            <a:r>
              <a:rPr lang="en-US" baseline="0" dirty="0"/>
              <a:t> of Life Hazards</a:t>
            </a:r>
            <a:endParaRPr lang="en-US" dirty="0"/>
          </a:p>
        </c:rich>
      </c:tx>
      <c:layout>
        <c:manualLayout>
          <c:xMode val="edge"/>
          <c:yMode val="edge"/>
          <c:x val="0.13921351466942117"/>
          <c:y val="1.4085569278818853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dPt>
            <c:idx val="0"/>
            <c:bubble3D val="0"/>
            <c:spPr>
              <a:solidFill>
                <a:schemeClr val="accent6"/>
              </a:solidFill>
              <a:ln w="25400">
                <a:solidFill>
                  <a:schemeClr val="lt1"/>
                </a:solidFill>
              </a:ln>
              <a:effectLst/>
              <a:sp3d contourW="25400">
                <a:contourClr>
                  <a:schemeClr val="lt1"/>
                </a:contourClr>
              </a:sp3d>
            </c:spPr>
            <c:extLst>
              <c:ext xmlns:c16="http://schemas.microsoft.com/office/drawing/2014/chart" uri="{C3380CC4-5D6E-409C-BE32-E72D297353CC}">
                <c16:uniqueId val="{00000001-124D-4D3D-8E61-2E7E5F362075}"/>
              </c:ext>
            </c:extLst>
          </c:dPt>
          <c:dPt>
            <c:idx val="1"/>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3-124D-4D3D-8E61-2E7E5F362075}"/>
              </c:ext>
            </c:extLst>
          </c:dPt>
          <c:dPt>
            <c:idx val="2"/>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5-124D-4D3D-8E61-2E7E5F362075}"/>
              </c:ext>
            </c:extLst>
          </c:dPt>
          <c:dPt>
            <c:idx val="3"/>
            <c:bubble3D val="0"/>
            <c:spPr>
              <a:solidFill>
                <a:schemeClr val="accent6">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7-124D-4D3D-8E61-2E7E5F36207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2"/>
                <c:pt idx="0">
                  <c:v>1st Qtr</c:v>
                </c:pt>
                <c:pt idx="1">
                  <c:v>2nd Qtr</c:v>
                </c:pt>
              </c:strCache>
            </c:strRef>
          </c:cat>
          <c:val>
            <c:numRef>
              <c:f>Sheet1!$B$2:$B$5</c:f>
              <c:numCache>
                <c:formatCode>General</c:formatCode>
                <c:ptCount val="4"/>
                <c:pt idx="0">
                  <c:v>5</c:v>
                </c:pt>
                <c:pt idx="1">
                  <c:v>95</c:v>
                </c:pt>
              </c:numCache>
            </c:numRef>
          </c:val>
          <c:extLst>
            <c:ext xmlns:c16="http://schemas.microsoft.com/office/drawing/2014/chart" uri="{C3380CC4-5D6E-409C-BE32-E72D297353CC}">
              <c16:uniqueId val="{00000000-B127-43DE-9DA8-67557555237D}"/>
            </c:ext>
          </c:extLst>
        </c:ser>
        <c:dLbls>
          <c:dLblPos val="bestFit"/>
          <c:showLegendKey val="0"/>
          <c:showVal val="1"/>
          <c:showCatName val="0"/>
          <c:showSerName val="0"/>
          <c:showPercent val="0"/>
          <c:showBubbleSize val="0"/>
          <c:showLeaderLines val="1"/>
        </c:dLbls>
      </c:pie3D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8" name="Shape 758"/>
        <p:cNvGrpSpPr/>
        <p:nvPr/>
      </p:nvGrpSpPr>
      <p:grpSpPr>
        <a:xfrm>
          <a:off x="0" y="0"/>
          <a:ext cx="0" cy="0"/>
          <a:chOff x="0" y="0"/>
          <a:chExt cx="0" cy="0"/>
        </a:xfrm>
      </p:grpSpPr>
      <p:sp>
        <p:nvSpPr>
          <p:cNvPr id="759" name="Google Shape;759;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0" name="Google Shape;76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Google Shape;19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5" name="Google Shape;24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Google Shape;33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9" name="Google Shape;339;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0" name="Google Shape;340;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9" name="Google Shape;34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2" name="Shape 662"/>
        <p:cNvGrpSpPr/>
        <p:nvPr/>
      </p:nvGrpSpPr>
      <p:grpSpPr>
        <a:xfrm>
          <a:off x="0" y="0"/>
          <a:ext cx="0" cy="0"/>
          <a:chOff x="0" y="0"/>
          <a:chExt cx="0" cy="0"/>
        </a:xfrm>
      </p:grpSpPr>
      <p:sp>
        <p:nvSpPr>
          <p:cNvPr id="663" name="Google Shape;663;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4" name="Google Shape;66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7" name="Shape 727"/>
        <p:cNvGrpSpPr/>
        <p:nvPr/>
      </p:nvGrpSpPr>
      <p:grpSpPr>
        <a:xfrm>
          <a:off x="0" y="0"/>
          <a:ext cx="0" cy="0"/>
          <a:chOff x="0" y="0"/>
          <a:chExt cx="0" cy="0"/>
        </a:xfrm>
      </p:grpSpPr>
      <p:sp>
        <p:nvSpPr>
          <p:cNvPr id="728" name="Google Shape;728;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9" name="Google Shape;729;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0" name="Shape 750"/>
        <p:cNvGrpSpPr/>
        <p:nvPr/>
      </p:nvGrpSpPr>
      <p:grpSpPr>
        <a:xfrm>
          <a:off x="0" y="0"/>
          <a:ext cx="0" cy="0"/>
          <a:chOff x="0" y="0"/>
          <a:chExt cx="0" cy="0"/>
        </a:xfrm>
      </p:grpSpPr>
      <p:sp>
        <p:nvSpPr>
          <p:cNvPr id="751" name="Google Shape;751;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2" name="Google Shape;75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9" name="Shape 19"/>
        <p:cNvGrpSpPr/>
        <p:nvPr/>
      </p:nvGrpSpPr>
      <p:grpSpPr>
        <a:xfrm>
          <a:off x="0" y="0"/>
          <a:ext cx="0" cy="0"/>
          <a:chOff x="0" y="0"/>
          <a:chExt cx="0" cy="0"/>
        </a:xfrm>
      </p:grpSpPr>
      <p:sp>
        <p:nvSpPr>
          <p:cNvPr id="20" name="Google Shape;20;p12"/>
          <p:cNvSpPr/>
          <p:nvPr/>
        </p:nvSpPr>
        <p:spPr>
          <a:xfrm>
            <a:off x="0" y="0"/>
            <a:ext cx="12192000" cy="5508432"/>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haroni"/>
              <a:ea typeface="Aharoni"/>
              <a:cs typeface="Aharoni"/>
              <a:sym typeface="Aharoni"/>
            </a:endParaRPr>
          </a:p>
        </p:txBody>
      </p:sp>
      <p:grpSp>
        <p:nvGrpSpPr>
          <p:cNvPr id="21" name="Google Shape;21;p12"/>
          <p:cNvGrpSpPr/>
          <p:nvPr/>
        </p:nvGrpSpPr>
        <p:grpSpPr>
          <a:xfrm>
            <a:off x="9935" y="5555571"/>
            <a:ext cx="12192000" cy="154111"/>
            <a:chOff x="0" y="3832261"/>
            <a:chExt cx="8011279" cy="51370"/>
          </a:xfrm>
        </p:grpSpPr>
        <p:sp>
          <p:nvSpPr>
            <p:cNvPr id="22" name="Google Shape;22;p12"/>
            <p:cNvSpPr/>
            <p:nvPr/>
          </p:nvSpPr>
          <p:spPr>
            <a:xfrm>
              <a:off x="0" y="3832261"/>
              <a:ext cx="1602769" cy="51370"/>
            </a:xfrm>
            <a:prstGeom prst="rect">
              <a:avLst/>
            </a:prstGeom>
            <a:solidFill>
              <a:srgbClr val="1A72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 name="Google Shape;23;p12"/>
            <p:cNvSpPr/>
            <p:nvPr/>
          </p:nvSpPr>
          <p:spPr>
            <a:xfrm>
              <a:off x="1602126" y="3832261"/>
              <a:ext cx="1602769" cy="51370"/>
            </a:xfrm>
            <a:prstGeom prst="rect">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 name="Google Shape;24;p12"/>
            <p:cNvSpPr/>
            <p:nvPr/>
          </p:nvSpPr>
          <p:spPr>
            <a:xfrm>
              <a:off x="4806384" y="3832261"/>
              <a:ext cx="1602769" cy="51370"/>
            </a:xfrm>
            <a:prstGeom prst="rect">
              <a:avLst/>
            </a:prstGeom>
            <a:solidFill>
              <a:srgbClr val="5FB7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 name="Google Shape;25;p12"/>
            <p:cNvSpPr/>
            <p:nvPr/>
          </p:nvSpPr>
          <p:spPr>
            <a:xfrm>
              <a:off x="6408510" y="3832261"/>
              <a:ext cx="1602769" cy="51370"/>
            </a:xfrm>
            <a:prstGeom prst="rect">
              <a:avLst/>
            </a:prstGeom>
            <a:solidFill>
              <a:srgbClr val="94C27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 name="Google Shape;26;p12"/>
            <p:cNvSpPr/>
            <p:nvPr/>
          </p:nvSpPr>
          <p:spPr>
            <a:xfrm>
              <a:off x="3204895" y="3832261"/>
              <a:ext cx="1602769" cy="51370"/>
            </a:xfrm>
            <a:prstGeom prst="rect">
              <a:avLst/>
            </a:prstGeom>
            <a:solidFill>
              <a:srgbClr val="26A6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27" name="Google Shape;27;p12"/>
          <p:cNvSpPr txBox="1"/>
          <p:nvPr>
            <p:ph type="ctrTitle"/>
          </p:nvPr>
        </p:nvSpPr>
        <p:spPr>
          <a:xfrm>
            <a:off x="180838" y="3648986"/>
            <a:ext cx="9144000" cy="126832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12"/>
          <p:cNvSpPr txBox="1"/>
          <p:nvPr>
            <p:ph idx="1" type="subTitle"/>
          </p:nvPr>
        </p:nvSpPr>
        <p:spPr>
          <a:xfrm>
            <a:off x="180838" y="4970579"/>
            <a:ext cx="9144000" cy="53359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9" name="Google Shape;29;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2"/>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grpSp>
        <p:nvGrpSpPr>
          <p:cNvPr id="32" name="Google Shape;32;p12"/>
          <p:cNvGrpSpPr/>
          <p:nvPr/>
        </p:nvGrpSpPr>
        <p:grpSpPr>
          <a:xfrm>
            <a:off x="8024112" y="480527"/>
            <a:ext cx="3944848" cy="4072948"/>
            <a:chOff x="-1767101" y="1023496"/>
            <a:chExt cx="3669659" cy="3788825"/>
          </a:xfrm>
        </p:grpSpPr>
        <p:grpSp>
          <p:nvGrpSpPr>
            <p:cNvPr id="33" name="Google Shape;33;p12"/>
            <p:cNvGrpSpPr/>
            <p:nvPr/>
          </p:nvGrpSpPr>
          <p:grpSpPr>
            <a:xfrm>
              <a:off x="-1767101" y="1023496"/>
              <a:ext cx="3669659" cy="2903581"/>
              <a:chOff x="-1767101" y="1023496"/>
              <a:chExt cx="3669659" cy="2903581"/>
            </a:xfrm>
          </p:grpSpPr>
          <p:grpSp>
            <p:nvGrpSpPr>
              <p:cNvPr id="34" name="Google Shape;34;p12"/>
              <p:cNvGrpSpPr/>
              <p:nvPr/>
            </p:nvGrpSpPr>
            <p:grpSpPr>
              <a:xfrm>
                <a:off x="-1569202" y="1023496"/>
                <a:ext cx="2862276" cy="2903581"/>
                <a:chOff x="718457" y="809171"/>
                <a:chExt cx="3897086" cy="3953329"/>
              </a:xfrm>
            </p:grpSpPr>
            <p:sp>
              <p:nvSpPr>
                <p:cNvPr id="35" name="Google Shape;35;p12"/>
                <p:cNvSpPr/>
                <p:nvPr/>
              </p:nvSpPr>
              <p:spPr>
                <a:xfrm>
                  <a:off x="876300" y="1181100"/>
                  <a:ext cx="3581400" cy="3581400"/>
                </a:xfrm>
                <a:prstGeom prst="donut">
                  <a:avLst>
                    <a:gd fmla="val 650" name="adj"/>
                  </a:avLst>
                </a:prstGeom>
                <a:solidFill>
                  <a:srgbClr val="A5A5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6" name="Google Shape;36;p12"/>
                <p:cNvSpPr/>
                <p:nvPr/>
              </p:nvSpPr>
              <p:spPr>
                <a:xfrm>
                  <a:off x="718457" y="809171"/>
                  <a:ext cx="3897086" cy="3897086"/>
                </a:xfrm>
                <a:prstGeom prst="donut">
                  <a:avLst>
                    <a:gd fmla="val 650" name="adj"/>
                  </a:avLst>
                </a:prstGeom>
                <a:solidFill>
                  <a:srgbClr val="A5A5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7" name="Google Shape;37;p12"/>
                <p:cNvSpPr/>
                <p:nvPr/>
              </p:nvSpPr>
              <p:spPr>
                <a:xfrm>
                  <a:off x="840307" y="954607"/>
                  <a:ext cx="3653386" cy="3653386"/>
                </a:xfrm>
                <a:prstGeom prst="donut">
                  <a:avLst>
                    <a:gd fmla="val 650" name="adj"/>
                  </a:avLst>
                </a:prstGeom>
                <a:solidFill>
                  <a:srgbClr val="A5A5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8" name="Google Shape;38;p12"/>
              <p:cNvGrpSpPr/>
              <p:nvPr/>
            </p:nvGrpSpPr>
            <p:grpSpPr>
              <a:xfrm>
                <a:off x="-1767101" y="1311003"/>
                <a:ext cx="3669659" cy="1790915"/>
                <a:chOff x="-1754401" y="1311003"/>
                <a:chExt cx="3669659" cy="1790915"/>
              </a:xfrm>
            </p:grpSpPr>
            <p:sp>
              <p:nvSpPr>
                <p:cNvPr id="39" name="Google Shape;39;p12"/>
                <p:cNvSpPr/>
                <p:nvPr/>
              </p:nvSpPr>
              <p:spPr>
                <a:xfrm>
                  <a:off x="-1678181" y="1311003"/>
                  <a:ext cx="1182903" cy="654852"/>
                </a:xfrm>
                <a:custGeom>
                  <a:rect b="b" l="l" r="r" t="t"/>
                  <a:pathLst>
                    <a:path extrusionOk="0" h="703848" w="1271404">
                      <a:moveTo>
                        <a:pt x="190775" y="171530"/>
                      </a:moveTo>
                      <a:cubicBezTo>
                        <a:pt x="297517" y="-84054"/>
                        <a:pt x="594421" y="-5187"/>
                        <a:pt x="677100" y="96214"/>
                      </a:cubicBezTo>
                      <a:cubicBezTo>
                        <a:pt x="903715" y="-31955"/>
                        <a:pt x="985972" y="131303"/>
                        <a:pt x="1011707" y="159696"/>
                      </a:cubicBezTo>
                      <a:cubicBezTo>
                        <a:pt x="1322713" y="81946"/>
                        <a:pt x="1373892" y="495306"/>
                        <a:pt x="1058319" y="528382"/>
                      </a:cubicBezTo>
                      <a:cubicBezTo>
                        <a:pt x="1007164" y="607191"/>
                        <a:pt x="881782" y="670642"/>
                        <a:pt x="756404" y="621479"/>
                      </a:cubicBezTo>
                      <a:cubicBezTo>
                        <a:pt x="668532" y="734946"/>
                        <a:pt x="406618" y="733240"/>
                        <a:pt x="300831" y="603562"/>
                      </a:cubicBezTo>
                      <a:cubicBezTo>
                        <a:pt x="191125" y="598123"/>
                        <a:pt x="137726" y="513344"/>
                        <a:pt x="122718" y="466953"/>
                      </a:cubicBezTo>
                      <a:cubicBezTo>
                        <a:pt x="-105617" y="374596"/>
                        <a:pt x="24521" y="147269"/>
                        <a:pt x="190775" y="171530"/>
                      </a:cubicBezTo>
                      <a:close/>
                    </a:path>
                  </a:pathLst>
                </a:custGeom>
                <a:solidFill>
                  <a:srgbClr val="D9D9D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0" name="Google Shape;40;p12"/>
                <p:cNvSpPr/>
                <p:nvPr/>
              </p:nvSpPr>
              <p:spPr>
                <a:xfrm>
                  <a:off x="-1754401" y="2621647"/>
                  <a:ext cx="733246" cy="457405"/>
                </a:xfrm>
                <a:custGeom>
                  <a:rect b="b" l="l" r="r" t="t"/>
                  <a:pathLst>
                    <a:path extrusionOk="0" h="703848" w="1271404">
                      <a:moveTo>
                        <a:pt x="190775" y="171530"/>
                      </a:moveTo>
                      <a:cubicBezTo>
                        <a:pt x="297517" y="-84054"/>
                        <a:pt x="594421" y="-5187"/>
                        <a:pt x="677100" y="96214"/>
                      </a:cubicBezTo>
                      <a:cubicBezTo>
                        <a:pt x="903715" y="-31955"/>
                        <a:pt x="985972" y="131303"/>
                        <a:pt x="1011707" y="159696"/>
                      </a:cubicBezTo>
                      <a:cubicBezTo>
                        <a:pt x="1322713" y="81946"/>
                        <a:pt x="1373892" y="495306"/>
                        <a:pt x="1058319" y="528382"/>
                      </a:cubicBezTo>
                      <a:cubicBezTo>
                        <a:pt x="1007164" y="607191"/>
                        <a:pt x="881782" y="670642"/>
                        <a:pt x="756404" y="621479"/>
                      </a:cubicBezTo>
                      <a:cubicBezTo>
                        <a:pt x="668532" y="734946"/>
                        <a:pt x="406618" y="733240"/>
                        <a:pt x="300831" y="603562"/>
                      </a:cubicBezTo>
                      <a:cubicBezTo>
                        <a:pt x="191125" y="598123"/>
                        <a:pt x="137726" y="513344"/>
                        <a:pt x="122718" y="466953"/>
                      </a:cubicBezTo>
                      <a:cubicBezTo>
                        <a:pt x="-105617" y="374596"/>
                        <a:pt x="24521" y="147269"/>
                        <a:pt x="190775" y="171530"/>
                      </a:cubicBezTo>
                      <a:close/>
                    </a:path>
                  </a:pathLst>
                </a:custGeom>
                <a:solidFill>
                  <a:srgbClr val="D9D9D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1" name="Google Shape;41;p12"/>
                <p:cNvSpPr/>
                <p:nvPr/>
              </p:nvSpPr>
              <p:spPr>
                <a:xfrm>
                  <a:off x="732355" y="2447066"/>
                  <a:ext cx="1182903" cy="654852"/>
                </a:xfrm>
                <a:custGeom>
                  <a:rect b="b" l="l" r="r" t="t"/>
                  <a:pathLst>
                    <a:path extrusionOk="0" h="703848" w="1271404">
                      <a:moveTo>
                        <a:pt x="190775" y="171530"/>
                      </a:moveTo>
                      <a:cubicBezTo>
                        <a:pt x="297517" y="-84054"/>
                        <a:pt x="594421" y="-5187"/>
                        <a:pt x="677100" y="96214"/>
                      </a:cubicBezTo>
                      <a:cubicBezTo>
                        <a:pt x="903715" y="-31955"/>
                        <a:pt x="985972" y="131303"/>
                        <a:pt x="1011707" y="159696"/>
                      </a:cubicBezTo>
                      <a:cubicBezTo>
                        <a:pt x="1322713" y="81946"/>
                        <a:pt x="1373892" y="495306"/>
                        <a:pt x="1058319" y="528382"/>
                      </a:cubicBezTo>
                      <a:cubicBezTo>
                        <a:pt x="1007164" y="607191"/>
                        <a:pt x="881782" y="670642"/>
                        <a:pt x="756404" y="621479"/>
                      </a:cubicBezTo>
                      <a:cubicBezTo>
                        <a:pt x="668532" y="734946"/>
                        <a:pt x="406618" y="733240"/>
                        <a:pt x="300831" y="603562"/>
                      </a:cubicBezTo>
                      <a:cubicBezTo>
                        <a:pt x="191125" y="598123"/>
                        <a:pt x="137726" y="513344"/>
                        <a:pt x="122718" y="466953"/>
                      </a:cubicBezTo>
                      <a:cubicBezTo>
                        <a:pt x="-105617" y="374596"/>
                        <a:pt x="24521" y="147269"/>
                        <a:pt x="190775" y="171530"/>
                      </a:cubicBezTo>
                      <a:close/>
                    </a:path>
                  </a:pathLst>
                </a:custGeom>
                <a:solidFill>
                  <a:srgbClr val="D9D9D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grpSp>
        <p:grpSp>
          <p:nvGrpSpPr>
            <p:cNvPr id="42" name="Google Shape;42;p12"/>
            <p:cNvGrpSpPr/>
            <p:nvPr/>
          </p:nvGrpSpPr>
          <p:grpSpPr>
            <a:xfrm>
              <a:off x="-980584" y="1173706"/>
              <a:ext cx="1698467" cy="3638615"/>
              <a:chOff x="-980584" y="1173706"/>
              <a:chExt cx="1698467" cy="3638615"/>
            </a:xfrm>
          </p:grpSpPr>
          <p:sp>
            <p:nvSpPr>
              <p:cNvPr id="43" name="Google Shape;43;p12"/>
              <p:cNvSpPr/>
              <p:nvPr/>
            </p:nvSpPr>
            <p:spPr>
              <a:xfrm>
                <a:off x="-892731" y="2131217"/>
                <a:ext cx="1587352" cy="725329"/>
              </a:xfrm>
              <a:custGeom>
                <a:rect b="b" l="l" r="r" t="t"/>
                <a:pathLst>
                  <a:path extrusionOk="0" h="725329" w="1587352">
                    <a:moveTo>
                      <a:pt x="44779" y="0"/>
                    </a:moveTo>
                    <a:lnTo>
                      <a:pt x="1272075" y="307183"/>
                    </a:lnTo>
                    <a:cubicBezTo>
                      <a:pt x="1458129" y="365126"/>
                      <a:pt x="1532266" y="354014"/>
                      <a:pt x="1587352" y="452438"/>
                    </a:cubicBezTo>
                    <a:cubicBezTo>
                      <a:pt x="1583383" y="617221"/>
                      <a:pt x="1517503" y="665322"/>
                      <a:pt x="1418284" y="725329"/>
                    </a:cubicBezTo>
                    <a:cubicBezTo>
                      <a:pt x="1017917" y="606585"/>
                      <a:pt x="655650" y="509271"/>
                      <a:pt x="212420" y="383384"/>
                    </a:cubicBezTo>
                    <a:cubicBezTo>
                      <a:pt x="124790" y="362428"/>
                      <a:pt x="65734" y="344648"/>
                      <a:pt x="16204" y="320517"/>
                    </a:cubicBezTo>
                    <a:cubicBezTo>
                      <a:pt x="-24277" y="189072"/>
                      <a:pt x="20967" y="148113"/>
                      <a:pt x="44779" y="0"/>
                    </a:cubicBezTo>
                    <a:close/>
                  </a:path>
                </a:pathLst>
              </a:custGeom>
              <a:solidFill>
                <a:srgbClr val="9E813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44" name="Google Shape;44;p12"/>
              <p:cNvGrpSpPr/>
              <p:nvPr/>
            </p:nvGrpSpPr>
            <p:grpSpPr>
              <a:xfrm>
                <a:off x="-929715" y="1173706"/>
                <a:ext cx="1583337" cy="3638615"/>
                <a:chOff x="-924311" y="1173706"/>
                <a:chExt cx="1583337" cy="3638615"/>
              </a:xfrm>
            </p:grpSpPr>
            <p:grpSp>
              <p:nvGrpSpPr>
                <p:cNvPr id="45" name="Google Shape;45;p12"/>
                <p:cNvGrpSpPr/>
                <p:nvPr/>
              </p:nvGrpSpPr>
              <p:grpSpPr>
                <a:xfrm>
                  <a:off x="-924311" y="1173706"/>
                  <a:ext cx="1583337" cy="2681264"/>
                  <a:chOff x="1708992" y="675848"/>
                  <a:chExt cx="2205608" cy="3735033"/>
                </a:xfrm>
              </p:grpSpPr>
              <p:grpSp>
                <p:nvGrpSpPr>
                  <p:cNvPr id="46" name="Google Shape;46;p12"/>
                  <p:cNvGrpSpPr/>
                  <p:nvPr/>
                </p:nvGrpSpPr>
                <p:grpSpPr>
                  <a:xfrm>
                    <a:off x="2758008" y="675848"/>
                    <a:ext cx="152400" cy="605959"/>
                    <a:chOff x="4271962" y="361950"/>
                    <a:chExt cx="152400" cy="605959"/>
                  </a:xfrm>
                </p:grpSpPr>
                <p:sp>
                  <p:nvSpPr>
                    <p:cNvPr id="47" name="Google Shape;47;p12"/>
                    <p:cNvSpPr/>
                    <p:nvPr/>
                  </p:nvSpPr>
                  <p:spPr>
                    <a:xfrm>
                      <a:off x="4326607" y="495132"/>
                      <a:ext cx="33584" cy="472777"/>
                    </a:xfrm>
                    <a:prstGeom prst="rect">
                      <a:avLst/>
                    </a:prstGeom>
                    <a:solidFill>
                      <a:srgbClr val="D9D9D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48" name="Google Shape;48;p12"/>
                    <p:cNvGrpSpPr/>
                    <p:nvPr/>
                  </p:nvGrpSpPr>
                  <p:grpSpPr>
                    <a:xfrm>
                      <a:off x="4271962" y="361950"/>
                      <a:ext cx="152400" cy="152400"/>
                      <a:chOff x="3581400" y="304800"/>
                      <a:chExt cx="152400" cy="152400"/>
                    </a:xfrm>
                  </p:grpSpPr>
                  <p:sp>
                    <p:nvSpPr>
                      <p:cNvPr id="49" name="Google Shape;49;p12"/>
                      <p:cNvSpPr/>
                      <p:nvPr/>
                    </p:nvSpPr>
                    <p:spPr>
                      <a:xfrm>
                        <a:off x="3581400" y="304800"/>
                        <a:ext cx="152400" cy="152400"/>
                      </a:xfrm>
                      <a:prstGeom prst="ellipse">
                        <a:avLst/>
                      </a:prstGeom>
                      <a:solidFill>
                        <a:srgbClr val="5FB7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0" name="Google Shape;50;p12"/>
                      <p:cNvSpPr/>
                      <p:nvPr/>
                    </p:nvSpPr>
                    <p:spPr>
                      <a:xfrm>
                        <a:off x="3604455" y="341921"/>
                        <a:ext cx="44374" cy="44818"/>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grpSp>
              <p:grpSp>
                <p:nvGrpSpPr>
                  <p:cNvPr id="51" name="Google Shape;51;p12"/>
                  <p:cNvGrpSpPr/>
                  <p:nvPr/>
                </p:nvGrpSpPr>
                <p:grpSpPr>
                  <a:xfrm>
                    <a:off x="1708992" y="1070727"/>
                    <a:ext cx="2205608" cy="3340154"/>
                    <a:chOff x="3599003" y="1997120"/>
                    <a:chExt cx="1919406" cy="2906733"/>
                  </a:xfrm>
                </p:grpSpPr>
                <p:grpSp>
                  <p:nvGrpSpPr>
                    <p:cNvPr id="52" name="Google Shape;52;p12"/>
                    <p:cNvGrpSpPr/>
                    <p:nvPr/>
                  </p:nvGrpSpPr>
                  <p:grpSpPr>
                    <a:xfrm>
                      <a:off x="3599003" y="1997120"/>
                      <a:ext cx="1919406" cy="2904752"/>
                      <a:chOff x="3663319" y="1998318"/>
                      <a:chExt cx="1814212" cy="2745557"/>
                    </a:xfrm>
                  </p:grpSpPr>
                  <p:grpSp>
                    <p:nvGrpSpPr>
                      <p:cNvPr id="53" name="Google Shape;53;p12"/>
                      <p:cNvGrpSpPr/>
                      <p:nvPr/>
                    </p:nvGrpSpPr>
                    <p:grpSpPr>
                      <a:xfrm>
                        <a:off x="3663319" y="3495889"/>
                        <a:ext cx="1814212" cy="846123"/>
                        <a:chOff x="3663319" y="3495889"/>
                        <a:chExt cx="1814212" cy="846123"/>
                      </a:xfrm>
                    </p:grpSpPr>
                    <p:sp>
                      <p:nvSpPr>
                        <p:cNvPr id="54" name="Google Shape;54;p12"/>
                        <p:cNvSpPr/>
                        <p:nvPr/>
                      </p:nvSpPr>
                      <p:spPr>
                        <a:xfrm rot="157465">
                          <a:off x="3681962" y="3505781"/>
                          <a:ext cx="450968" cy="824640"/>
                        </a:xfrm>
                        <a:custGeom>
                          <a:rect b="b" l="l" r="r" t="t"/>
                          <a:pathLst>
                            <a:path extrusionOk="0" h="996151" w="544761">
                              <a:moveTo>
                                <a:pt x="151565" y="105976"/>
                              </a:moveTo>
                              <a:cubicBezTo>
                                <a:pt x="199190" y="71845"/>
                                <a:pt x="272598" y="-17583"/>
                                <a:pt x="355942" y="3055"/>
                              </a:cubicBezTo>
                              <a:cubicBezTo>
                                <a:pt x="416157" y="158234"/>
                                <a:pt x="491508" y="357904"/>
                                <a:pt x="544761" y="493296"/>
                              </a:cubicBezTo>
                              <a:cubicBezTo>
                                <a:pt x="321717" y="604420"/>
                                <a:pt x="381753" y="799712"/>
                                <a:pt x="318253" y="970369"/>
                              </a:cubicBezTo>
                              <a:cubicBezTo>
                                <a:pt x="298807" y="992197"/>
                                <a:pt x="282534" y="1022361"/>
                                <a:pt x="242052" y="953701"/>
                              </a:cubicBezTo>
                              <a:cubicBezTo>
                                <a:pt x="192046" y="861229"/>
                                <a:pt x="66635" y="580242"/>
                                <a:pt x="11072" y="427445"/>
                              </a:cubicBezTo>
                              <a:cubicBezTo>
                                <a:pt x="-30203" y="253614"/>
                                <a:pt x="49965" y="191701"/>
                                <a:pt x="151565" y="105976"/>
                              </a:cubicBezTo>
                              <a:close/>
                            </a:path>
                          </a:pathLst>
                        </a:custGeom>
                        <a:solidFill>
                          <a:srgbClr val="5FB7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5" name="Google Shape;55;p12"/>
                        <p:cNvSpPr/>
                        <p:nvPr/>
                      </p:nvSpPr>
                      <p:spPr>
                        <a:xfrm flipH="1" rot="-157465">
                          <a:off x="5007881" y="3505780"/>
                          <a:ext cx="450968" cy="826341"/>
                        </a:xfrm>
                        <a:custGeom>
                          <a:rect b="b" l="l" r="r" t="t"/>
                          <a:pathLst>
                            <a:path extrusionOk="0" h="998206" w="544761">
                              <a:moveTo>
                                <a:pt x="151565" y="105976"/>
                              </a:moveTo>
                              <a:cubicBezTo>
                                <a:pt x="199190" y="71845"/>
                                <a:pt x="272598" y="-17583"/>
                                <a:pt x="355942" y="3055"/>
                              </a:cubicBezTo>
                              <a:cubicBezTo>
                                <a:pt x="416157" y="158234"/>
                                <a:pt x="491508" y="357904"/>
                                <a:pt x="544761" y="493296"/>
                              </a:cubicBezTo>
                              <a:cubicBezTo>
                                <a:pt x="321717" y="604420"/>
                                <a:pt x="381753" y="799712"/>
                                <a:pt x="318253" y="970369"/>
                              </a:cubicBezTo>
                              <a:cubicBezTo>
                                <a:pt x="307352" y="998014"/>
                                <a:pt x="282534" y="1022361"/>
                                <a:pt x="242052" y="953701"/>
                              </a:cubicBezTo>
                              <a:cubicBezTo>
                                <a:pt x="192046" y="861229"/>
                                <a:pt x="66635" y="580242"/>
                                <a:pt x="11072" y="427445"/>
                              </a:cubicBezTo>
                              <a:cubicBezTo>
                                <a:pt x="-30203" y="253614"/>
                                <a:pt x="49965" y="191701"/>
                                <a:pt x="151565" y="105976"/>
                              </a:cubicBezTo>
                              <a:close/>
                            </a:path>
                          </a:pathLst>
                        </a:custGeom>
                        <a:solidFill>
                          <a:srgbClr val="5FB7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grpSp>
                    <p:nvGrpSpPr>
                      <p:cNvPr id="56" name="Google Shape;56;p12"/>
                      <p:cNvGrpSpPr/>
                      <p:nvPr/>
                    </p:nvGrpSpPr>
                    <p:grpSpPr>
                      <a:xfrm>
                        <a:off x="3982141" y="1998318"/>
                        <a:ext cx="1193404" cy="2745557"/>
                        <a:chOff x="3982141" y="1998318"/>
                        <a:chExt cx="1193404" cy="2745557"/>
                      </a:xfrm>
                    </p:grpSpPr>
                    <p:grpSp>
                      <p:nvGrpSpPr>
                        <p:cNvPr id="57" name="Google Shape;57;p12"/>
                        <p:cNvGrpSpPr/>
                        <p:nvPr/>
                      </p:nvGrpSpPr>
                      <p:grpSpPr>
                        <a:xfrm>
                          <a:off x="4371467" y="3933689"/>
                          <a:ext cx="409867" cy="810186"/>
                          <a:chOff x="2422135" y="4019550"/>
                          <a:chExt cx="495113" cy="978694"/>
                        </a:xfrm>
                      </p:grpSpPr>
                      <p:sp>
                        <p:nvSpPr>
                          <p:cNvPr id="58" name="Google Shape;58;p12"/>
                          <p:cNvSpPr/>
                          <p:nvPr/>
                        </p:nvSpPr>
                        <p:spPr>
                          <a:xfrm>
                            <a:off x="2422135" y="4019550"/>
                            <a:ext cx="495113" cy="978694"/>
                          </a:xfrm>
                          <a:custGeom>
                            <a:rect b="b" l="l" r="r" t="t"/>
                            <a:pathLst>
                              <a:path extrusionOk="0" h="978694" w="495113">
                                <a:moveTo>
                                  <a:pt x="118656" y="0"/>
                                </a:moveTo>
                                <a:lnTo>
                                  <a:pt x="390118" y="2382"/>
                                </a:lnTo>
                                <a:cubicBezTo>
                                  <a:pt x="652056" y="384969"/>
                                  <a:pt x="354400" y="793751"/>
                                  <a:pt x="247245" y="978694"/>
                                </a:cubicBezTo>
                                <a:cubicBezTo>
                                  <a:pt x="97225" y="735807"/>
                                  <a:pt x="-148044" y="300036"/>
                                  <a:pt x="118656" y="0"/>
                                </a:cubicBezTo>
                                <a:close/>
                              </a:path>
                            </a:pathLst>
                          </a:custGeom>
                          <a:solidFill>
                            <a:srgbClr val="D33C2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9" name="Google Shape;59;p12"/>
                          <p:cNvSpPr/>
                          <p:nvPr/>
                        </p:nvSpPr>
                        <p:spPr>
                          <a:xfrm>
                            <a:off x="2448546" y="4021932"/>
                            <a:ext cx="442290" cy="838380"/>
                          </a:xfrm>
                          <a:custGeom>
                            <a:rect b="b" l="l" r="r" t="t"/>
                            <a:pathLst>
                              <a:path extrusionOk="0" h="978694" w="495113">
                                <a:moveTo>
                                  <a:pt x="118656" y="0"/>
                                </a:moveTo>
                                <a:lnTo>
                                  <a:pt x="390118" y="2382"/>
                                </a:lnTo>
                                <a:cubicBezTo>
                                  <a:pt x="652056" y="384969"/>
                                  <a:pt x="354400" y="793751"/>
                                  <a:pt x="247245" y="978694"/>
                                </a:cubicBezTo>
                                <a:cubicBezTo>
                                  <a:pt x="97225" y="735807"/>
                                  <a:pt x="-148044" y="300036"/>
                                  <a:pt x="118656" y="0"/>
                                </a:cubicBezTo>
                                <a:close/>
                              </a:path>
                            </a:pathLst>
                          </a:custGeom>
                          <a:solidFill>
                            <a:srgbClr val="FEC13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60" name="Google Shape;60;p12"/>
                          <p:cNvSpPr/>
                          <p:nvPr/>
                        </p:nvSpPr>
                        <p:spPr>
                          <a:xfrm>
                            <a:off x="2498168" y="4029075"/>
                            <a:ext cx="343047" cy="650261"/>
                          </a:xfrm>
                          <a:custGeom>
                            <a:rect b="b" l="l" r="r" t="t"/>
                            <a:pathLst>
                              <a:path extrusionOk="0" h="978694" w="495113">
                                <a:moveTo>
                                  <a:pt x="118656" y="0"/>
                                </a:moveTo>
                                <a:lnTo>
                                  <a:pt x="390118" y="2382"/>
                                </a:lnTo>
                                <a:cubicBezTo>
                                  <a:pt x="652056" y="384969"/>
                                  <a:pt x="354400" y="793751"/>
                                  <a:pt x="247245" y="978694"/>
                                </a:cubicBezTo>
                                <a:cubicBezTo>
                                  <a:pt x="97225" y="735807"/>
                                  <a:pt x="-148044" y="300036"/>
                                  <a:pt x="118656" y="0"/>
                                </a:cubicBezTo>
                                <a:close/>
                              </a:path>
                            </a:pathLst>
                          </a:custGeom>
                          <a:solidFill>
                            <a:srgbClr val="FFF1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grpSp>
                      <p:nvGrpSpPr>
                        <p:cNvPr id="61" name="Google Shape;61;p12"/>
                        <p:cNvGrpSpPr/>
                        <p:nvPr/>
                      </p:nvGrpSpPr>
                      <p:grpSpPr>
                        <a:xfrm>
                          <a:off x="3982141" y="1998318"/>
                          <a:ext cx="1193404" cy="1954699"/>
                          <a:chOff x="3982141" y="1998318"/>
                          <a:chExt cx="1193404" cy="1954699"/>
                        </a:xfrm>
                      </p:grpSpPr>
                      <p:grpSp>
                        <p:nvGrpSpPr>
                          <p:cNvPr id="62" name="Google Shape;62;p12"/>
                          <p:cNvGrpSpPr/>
                          <p:nvPr/>
                        </p:nvGrpSpPr>
                        <p:grpSpPr>
                          <a:xfrm>
                            <a:off x="3982143" y="3477540"/>
                            <a:ext cx="1193402" cy="475477"/>
                            <a:chOff x="3982143" y="3477540"/>
                            <a:chExt cx="1193402" cy="475477"/>
                          </a:xfrm>
                        </p:grpSpPr>
                        <p:sp>
                          <p:nvSpPr>
                            <p:cNvPr id="63" name="Google Shape;63;p12"/>
                            <p:cNvSpPr/>
                            <p:nvPr/>
                          </p:nvSpPr>
                          <p:spPr>
                            <a:xfrm>
                              <a:off x="3982143" y="3477540"/>
                              <a:ext cx="1193402" cy="66946"/>
                            </a:xfrm>
                            <a:custGeom>
                              <a:rect b="b" l="l" r="r" t="t"/>
                              <a:pathLst>
                                <a:path extrusionOk="0" h="66946" w="1193402">
                                  <a:moveTo>
                                    <a:pt x="4498" y="37088"/>
                                  </a:moveTo>
                                  <a:lnTo>
                                    <a:pt x="0" y="0"/>
                                  </a:lnTo>
                                  <a:cubicBezTo>
                                    <a:pt x="410023" y="25232"/>
                                    <a:pt x="987247" y="11724"/>
                                    <a:pt x="1193402" y="1"/>
                                  </a:cubicBezTo>
                                  <a:cubicBezTo>
                                    <a:pt x="1183468" y="63332"/>
                                    <a:pt x="1192644" y="-12752"/>
                                    <a:pt x="1190548" y="37087"/>
                                  </a:cubicBezTo>
                                  <a:cubicBezTo>
                                    <a:pt x="812502" y="68627"/>
                                    <a:pt x="420752" y="84398"/>
                                    <a:pt x="4498" y="3708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64" name="Google Shape;64;p12"/>
                            <p:cNvSpPr/>
                            <p:nvPr/>
                          </p:nvSpPr>
                          <p:spPr>
                            <a:xfrm>
                              <a:off x="3986639" y="3512247"/>
                              <a:ext cx="1188432" cy="440770"/>
                            </a:xfrm>
                            <a:custGeom>
                              <a:rect b="b" l="l" r="r" t="t"/>
                              <a:pathLst>
                                <a:path extrusionOk="0" h="532443" w="1407320">
                                  <a:moveTo>
                                    <a:pt x="0" y="0"/>
                                  </a:moveTo>
                                  <a:cubicBezTo>
                                    <a:pt x="492920" y="57150"/>
                                    <a:pt x="959644" y="38100"/>
                                    <a:pt x="1407320" y="0"/>
                                  </a:cubicBezTo>
                                  <a:lnTo>
                                    <a:pt x="1254920" y="452439"/>
                                  </a:lnTo>
                                  <a:cubicBezTo>
                                    <a:pt x="1214041" y="520702"/>
                                    <a:pt x="1194198" y="505223"/>
                                    <a:pt x="1152526" y="519114"/>
                                  </a:cubicBezTo>
                                  <a:cubicBezTo>
                                    <a:pt x="967979" y="544910"/>
                                    <a:pt x="376636" y="529036"/>
                                    <a:pt x="211932" y="507208"/>
                                  </a:cubicBezTo>
                                  <a:cubicBezTo>
                                    <a:pt x="177919" y="500064"/>
                                    <a:pt x="165148" y="502444"/>
                                    <a:pt x="142899" y="466725"/>
                                  </a:cubicBezTo>
                                  <a:lnTo>
                                    <a:pt x="0" y="0"/>
                                  </a:lnTo>
                                  <a:close/>
                                </a:path>
                              </a:pathLst>
                            </a:custGeom>
                            <a:solidFill>
                              <a:srgbClr val="1A72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grpSp>
                        <p:nvGrpSpPr>
                          <p:cNvPr id="65" name="Google Shape;65;p12"/>
                          <p:cNvGrpSpPr/>
                          <p:nvPr/>
                        </p:nvGrpSpPr>
                        <p:grpSpPr>
                          <a:xfrm>
                            <a:off x="3982141" y="2003434"/>
                            <a:ext cx="1193402" cy="1493927"/>
                            <a:chOff x="1949767" y="1668780"/>
                            <a:chExt cx="1441609" cy="1804643"/>
                          </a:xfrm>
                        </p:grpSpPr>
                        <p:sp>
                          <p:nvSpPr>
                            <p:cNvPr id="66" name="Google Shape;66;p12"/>
                            <p:cNvSpPr/>
                            <p:nvPr/>
                          </p:nvSpPr>
                          <p:spPr>
                            <a:xfrm>
                              <a:off x="1949767" y="1668780"/>
                              <a:ext cx="1441609" cy="1804643"/>
                            </a:xfrm>
                            <a:custGeom>
                              <a:rect b="b" l="l" r="r" t="t"/>
                              <a:pathLst>
                                <a:path extrusionOk="0" h="1804643" w="1441609">
                                  <a:moveTo>
                                    <a:pt x="0" y="1780699"/>
                                  </a:moveTo>
                                  <a:cubicBezTo>
                                    <a:pt x="8096" y="1084898"/>
                                    <a:pt x="249079" y="76200"/>
                                    <a:pt x="717233" y="0"/>
                                  </a:cubicBezTo>
                                  <a:cubicBezTo>
                                    <a:pt x="1197293" y="30480"/>
                                    <a:pt x="1430655" y="1061562"/>
                                    <a:pt x="1441609" y="1780700"/>
                                  </a:cubicBezTo>
                                  <a:cubicBezTo>
                                    <a:pt x="897256" y="1814038"/>
                                    <a:pt x="495300" y="1811179"/>
                                    <a:pt x="0" y="1780699"/>
                                  </a:cubicBezTo>
                                  <a:close/>
                                </a:path>
                              </a:pathLst>
                            </a:custGeom>
                            <a:solidFill>
                              <a:srgbClr val="1A72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67" name="Google Shape;67;p12"/>
                            <p:cNvGrpSpPr/>
                            <p:nvPr/>
                          </p:nvGrpSpPr>
                          <p:grpSpPr>
                            <a:xfrm>
                              <a:off x="2364581" y="2155034"/>
                              <a:ext cx="602457" cy="1160462"/>
                              <a:chOff x="2364581" y="2155034"/>
                              <a:chExt cx="602457" cy="1160462"/>
                            </a:xfrm>
                          </p:grpSpPr>
                          <p:grpSp>
                            <p:nvGrpSpPr>
                              <p:cNvPr id="68" name="Google Shape;68;p12"/>
                              <p:cNvGrpSpPr/>
                              <p:nvPr/>
                            </p:nvGrpSpPr>
                            <p:grpSpPr>
                              <a:xfrm>
                                <a:off x="2364581" y="2155034"/>
                                <a:ext cx="602457" cy="602455"/>
                                <a:chOff x="2364581" y="2155034"/>
                                <a:chExt cx="602457" cy="602455"/>
                              </a:xfrm>
                            </p:grpSpPr>
                            <p:sp>
                              <p:nvSpPr>
                                <p:cNvPr id="69" name="Google Shape;69;p12"/>
                                <p:cNvSpPr/>
                                <p:nvPr/>
                              </p:nvSpPr>
                              <p:spPr>
                                <a:xfrm>
                                  <a:off x="2364581" y="2155034"/>
                                  <a:ext cx="602457" cy="602455"/>
                                </a:xfrm>
                                <a:prstGeom prst="donut">
                                  <a:avLst>
                                    <a:gd fmla="val 12538" name="adj"/>
                                  </a:avLst>
                                </a:prstGeom>
                                <a:solidFill>
                                  <a:srgbClr val="26A6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nvGrpSpPr>
                                <p:cNvPr id="70" name="Google Shape;70;p12"/>
                                <p:cNvGrpSpPr/>
                                <p:nvPr/>
                              </p:nvGrpSpPr>
                              <p:grpSpPr>
                                <a:xfrm>
                                  <a:off x="2437209" y="2227323"/>
                                  <a:ext cx="457200" cy="457200"/>
                                  <a:chOff x="2437209" y="2224942"/>
                                  <a:chExt cx="457200" cy="457200"/>
                                </a:xfrm>
                              </p:grpSpPr>
                              <p:sp>
                                <p:nvSpPr>
                                  <p:cNvPr id="71" name="Google Shape;71;p12"/>
                                  <p:cNvSpPr/>
                                  <p:nvPr/>
                                </p:nvSpPr>
                                <p:spPr>
                                  <a:xfrm>
                                    <a:off x="2437209" y="2224942"/>
                                    <a:ext cx="457200" cy="457200"/>
                                  </a:xfrm>
                                  <a:prstGeom prst="ellipse">
                                    <a:avLst/>
                                  </a:prstGeom>
                                  <a:solidFill>
                                    <a:srgbClr val="1D222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72" name="Google Shape;72;p12"/>
                                  <p:cNvGrpSpPr/>
                                  <p:nvPr/>
                                </p:nvGrpSpPr>
                                <p:grpSpPr>
                                  <a:xfrm>
                                    <a:off x="2502693" y="2299811"/>
                                    <a:ext cx="166607" cy="190978"/>
                                    <a:chOff x="2502693" y="2299811"/>
                                    <a:chExt cx="166607" cy="190978"/>
                                  </a:xfrm>
                                </p:grpSpPr>
                                <p:sp>
                                  <p:nvSpPr>
                                    <p:cNvPr id="73" name="Google Shape;73;p12"/>
                                    <p:cNvSpPr/>
                                    <p:nvPr/>
                                  </p:nvSpPr>
                                  <p:spPr>
                                    <a:xfrm flipH="1">
                                      <a:off x="2502693" y="2426495"/>
                                      <a:ext cx="64294" cy="64294"/>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74" name="Google Shape;74;p12"/>
                                    <p:cNvSpPr/>
                                    <p:nvPr/>
                                  </p:nvSpPr>
                                  <p:spPr>
                                    <a:xfrm flipH="1">
                                      <a:off x="2557542" y="2299811"/>
                                      <a:ext cx="111758" cy="112876"/>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grpSp>
                          </p:grpSp>
                          <p:grpSp>
                            <p:nvGrpSpPr>
                              <p:cNvPr id="75" name="Google Shape;75;p12"/>
                              <p:cNvGrpSpPr/>
                              <p:nvPr/>
                            </p:nvGrpSpPr>
                            <p:grpSpPr>
                              <a:xfrm>
                                <a:off x="2438400" y="2873378"/>
                                <a:ext cx="442120" cy="442118"/>
                                <a:chOff x="2364581" y="2155034"/>
                                <a:chExt cx="602457" cy="602455"/>
                              </a:xfrm>
                            </p:grpSpPr>
                            <p:sp>
                              <p:nvSpPr>
                                <p:cNvPr id="76" name="Google Shape;76;p12"/>
                                <p:cNvSpPr/>
                                <p:nvPr/>
                              </p:nvSpPr>
                              <p:spPr>
                                <a:xfrm>
                                  <a:off x="2364581" y="2155034"/>
                                  <a:ext cx="602457" cy="602455"/>
                                </a:xfrm>
                                <a:prstGeom prst="donut">
                                  <a:avLst>
                                    <a:gd fmla="val 13206" name="adj"/>
                                  </a:avLst>
                                </a:prstGeom>
                                <a:solidFill>
                                  <a:srgbClr val="26A6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nvGrpSpPr>
                                <p:cNvPr id="77" name="Google Shape;77;p12"/>
                                <p:cNvGrpSpPr/>
                                <p:nvPr/>
                              </p:nvGrpSpPr>
                              <p:grpSpPr>
                                <a:xfrm>
                                  <a:off x="2440453" y="2230042"/>
                                  <a:ext cx="457200" cy="457200"/>
                                  <a:chOff x="2440453" y="2227661"/>
                                  <a:chExt cx="457200" cy="457200"/>
                                </a:xfrm>
                              </p:grpSpPr>
                              <p:sp>
                                <p:nvSpPr>
                                  <p:cNvPr id="78" name="Google Shape;78;p12"/>
                                  <p:cNvSpPr/>
                                  <p:nvPr/>
                                </p:nvSpPr>
                                <p:spPr>
                                  <a:xfrm>
                                    <a:off x="2440453" y="2227661"/>
                                    <a:ext cx="457200" cy="457200"/>
                                  </a:xfrm>
                                  <a:prstGeom prst="ellipse">
                                    <a:avLst/>
                                  </a:prstGeom>
                                  <a:solidFill>
                                    <a:srgbClr val="1D222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79" name="Google Shape;79;p12"/>
                                  <p:cNvGrpSpPr/>
                                  <p:nvPr/>
                                </p:nvGrpSpPr>
                                <p:grpSpPr>
                                  <a:xfrm>
                                    <a:off x="2505937" y="2299811"/>
                                    <a:ext cx="166608" cy="190978"/>
                                    <a:chOff x="2505937" y="2299811"/>
                                    <a:chExt cx="166608" cy="190978"/>
                                  </a:xfrm>
                                </p:grpSpPr>
                                <p:sp>
                                  <p:nvSpPr>
                                    <p:cNvPr id="80" name="Google Shape;80;p12"/>
                                    <p:cNvSpPr/>
                                    <p:nvPr/>
                                  </p:nvSpPr>
                                  <p:spPr>
                                    <a:xfrm flipH="1">
                                      <a:off x="2505937" y="2426495"/>
                                      <a:ext cx="64294" cy="64294"/>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1" name="Google Shape;81;p12"/>
                                    <p:cNvSpPr/>
                                    <p:nvPr/>
                                  </p:nvSpPr>
                                  <p:spPr>
                                    <a:xfrm flipH="1">
                                      <a:off x="2560786" y="2299811"/>
                                      <a:ext cx="111759" cy="112876"/>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grpSp>
                          </p:grpSp>
                        </p:grpSp>
                      </p:grpSp>
                      <p:grpSp>
                        <p:nvGrpSpPr>
                          <p:cNvPr id="82" name="Google Shape;82;p12"/>
                          <p:cNvGrpSpPr/>
                          <p:nvPr/>
                        </p:nvGrpSpPr>
                        <p:grpSpPr>
                          <a:xfrm>
                            <a:off x="4259926" y="1998318"/>
                            <a:ext cx="651362" cy="288283"/>
                            <a:chOff x="4257901" y="1998318"/>
                            <a:chExt cx="651362" cy="288283"/>
                          </a:xfrm>
                        </p:grpSpPr>
                        <p:sp>
                          <p:nvSpPr>
                            <p:cNvPr id="83" name="Google Shape;83;p12"/>
                            <p:cNvSpPr/>
                            <p:nvPr/>
                          </p:nvSpPr>
                          <p:spPr>
                            <a:xfrm>
                              <a:off x="4257901" y="2228851"/>
                              <a:ext cx="651362" cy="57750"/>
                            </a:xfrm>
                            <a:custGeom>
                              <a:rect b="b" l="l" r="r" t="t"/>
                              <a:pathLst>
                                <a:path extrusionOk="0" h="162728" w="749538">
                                  <a:moveTo>
                                    <a:pt x="0" y="140324"/>
                                  </a:moveTo>
                                  <a:cubicBezTo>
                                    <a:pt x="8731" y="95689"/>
                                    <a:pt x="14873" y="44634"/>
                                    <a:pt x="29058" y="0"/>
                                  </a:cubicBezTo>
                                  <a:lnTo>
                                    <a:pt x="718583" y="4741"/>
                                  </a:lnTo>
                                  <a:lnTo>
                                    <a:pt x="749538" y="140324"/>
                                  </a:lnTo>
                                  <a:cubicBezTo>
                                    <a:pt x="497919" y="166518"/>
                                    <a:pt x="258763" y="173662"/>
                                    <a:pt x="0" y="1403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4" name="Google Shape;84;p12"/>
                            <p:cNvSpPr/>
                            <p:nvPr/>
                          </p:nvSpPr>
                          <p:spPr>
                            <a:xfrm>
                              <a:off x="4281617" y="1998318"/>
                              <a:ext cx="600174" cy="233929"/>
                            </a:xfrm>
                            <a:custGeom>
                              <a:rect b="b" l="l" r="r" t="t"/>
                              <a:pathLst>
                                <a:path extrusionOk="0" h="282582" w="729919">
                                  <a:moveTo>
                                    <a:pt x="0" y="282582"/>
                                  </a:moveTo>
                                  <a:cubicBezTo>
                                    <a:pt x="80841" y="159816"/>
                                    <a:pt x="209906" y="3711"/>
                                    <a:pt x="374212" y="8"/>
                                  </a:cubicBezTo>
                                  <a:cubicBezTo>
                                    <a:pt x="494862" y="-1051"/>
                                    <a:pt x="640203" y="116954"/>
                                    <a:pt x="729919" y="282582"/>
                                  </a:cubicBezTo>
                                  <a:lnTo>
                                    <a:pt x="0" y="282582"/>
                                  </a:lnTo>
                                  <a:close/>
                                </a:path>
                              </a:pathLst>
                            </a:custGeom>
                            <a:solidFill>
                              <a:srgbClr val="26A6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grpSp>
                  </p:grpSp>
                </p:grpSp>
                <p:sp>
                  <p:nvSpPr>
                    <p:cNvPr id="85" name="Google Shape;85;p12"/>
                    <p:cNvSpPr/>
                    <p:nvPr/>
                  </p:nvSpPr>
                  <p:spPr>
                    <a:xfrm>
                      <a:off x="4562502" y="1997420"/>
                      <a:ext cx="930393" cy="2906433"/>
                    </a:xfrm>
                    <a:custGeom>
                      <a:rect b="b" l="l" r="r" t="t"/>
                      <a:pathLst>
                        <a:path extrusionOk="0" h="3822802" w="1223736">
                          <a:moveTo>
                            <a:pt x="0" y="153"/>
                          </a:moveTo>
                          <a:cubicBezTo>
                            <a:pt x="213159" y="-6475"/>
                            <a:pt x="359644" y="203592"/>
                            <a:pt x="434691" y="327933"/>
                          </a:cubicBezTo>
                          <a:cubicBezTo>
                            <a:pt x="684929" y="656064"/>
                            <a:pt x="870981" y="1703740"/>
                            <a:pt x="831867" y="2104552"/>
                          </a:cubicBezTo>
                          <a:cubicBezTo>
                            <a:pt x="882958" y="2104956"/>
                            <a:pt x="949642" y="2138848"/>
                            <a:pt x="1044165" y="2223450"/>
                          </a:cubicBezTo>
                          <a:cubicBezTo>
                            <a:pt x="1182272" y="2326265"/>
                            <a:pt x="1251600" y="2383757"/>
                            <a:pt x="1213271" y="2585971"/>
                          </a:cubicBezTo>
                          <a:cubicBezTo>
                            <a:pt x="1157391" y="2764734"/>
                            <a:pt x="1037419" y="3080409"/>
                            <a:pt x="979989" y="3191840"/>
                          </a:cubicBezTo>
                          <a:cubicBezTo>
                            <a:pt x="937026" y="3287274"/>
                            <a:pt x="885752" y="3248660"/>
                            <a:pt x="866986" y="3155511"/>
                          </a:cubicBezTo>
                          <a:cubicBezTo>
                            <a:pt x="845377" y="3066871"/>
                            <a:pt x="825419" y="2926543"/>
                            <a:pt x="783661" y="2848115"/>
                          </a:cubicBezTo>
                          <a:cubicBezTo>
                            <a:pt x="746666" y="2762543"/>
                            <a:pt x="652275" y="2705940"/>
                            <a:pt x="611676" y="2684940"/>
                          </a:cubicBezTo>
                          <a:cubicBezTo>
                            <a:pt x="537327" y="2729041"/>
                            <a:pt x="345312" y="2727147"/>
                            <a:pt x="188394" y="2725254"/>
                          </a:cubicBezTo>
                          <a:lnTo>
                            <a:pt x="220366" y="2781245"/>
                          </a:lnTo>
                          <a:cubicBezTo>
                            <a:pt x="395035" y="3140186"/>
                            <a:pt x="191311" y="3516845"/>
                            <a:pt x="57595" y="3737940"/>
                          </a:cubicBezTo>
                          <a:lnTo>
                            <a:pt x="0" y="3822802"/>
                          </a:lnTo>
                          <a:lnTo>
                            <a:pt x="0" y="153"/>
                          </a:lnTo>
                          <a:close/>
                        </a:path>
                      </a:pathLst>
                    </a:custGeom>
                    <a:solidFill>
                      <a:schemeClr val="lt1">
                        <a:alpha val="16862"/>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grpSp>
            <p:grpSp>
              <p:nvGrpSpPr>
                <p:cNvPr id="86" name="Google Shape;86;p12"/>
                <p:cNvGrpSpPr/>
                <p:nvPr/>
              </p:nvGrpSpPr>
              <p:grpSpPr>
                <a:xfrm>
                  <a:off x="-848965" y="3739487"/>
                  <a:ext cx="1432611" cy="1072834"/>
                  <a:chOff x="1126330" y="5147468"/>
                  <a:chExt cx="1297166" cy="971405"/>
                </a:xfrm>
              </p:grpSpPr>
              <p:sp>
                <p:nvSpPr>
                  <p:cNvPr id="87" name="Google Shape;87;p12"/>
                  <p:cNvSpPr/>
                  <p:nvPr/>
                </p:nvSpPr>
                <p:spPr>
                  <a:xfrm>
                    <a:off x="1126330" y="5147468"/>
                    <a:ext cx="1297166" cy="971405"/>
                  </a:xfrm>
                  <a:custGeom>
                    <a:rect b="b" l="l" r="r" t="t"/>
                    <a:pathLst>
                      <a:path extrusionOk="0" h="862013" w="1233490">
                        <a:moveTo>
                          <a:pt x="678657" y="0"/>
                        </a:moveTo>
                        <a:cubicBezTo>
                          <a:pt x="698502" y="275432"/>
                          <a:pt x="785812" y="433388"/>
                          <a:pt x="840580" y="464344"/>
                        </a:cubicBezTo>
                        <a:cubicBezTo>
                          <a:pt x="950911" y="432990"/>
                          <a:pt x="1022547" y="502245"/>
                          <a:pt x="1050130" y="585193"/>
                        </a:cubicBezTo>
                        <a:lnTo>
                          <a:pt x="1058726" y="629358"/>
                        </a:lnTo>
                        <a:lnTo>
                          <a:pt x="1104505" y="620713"/>
                        </a:lnTo>
                        <a:cubicBezTo>
                          <a:pt x="1175741" y="620713"/>
                          <a:pt x="1233490" y="674730"/>
                          <a:pt x="1233490" y="741363"/>
                        </a:cubicBezTo>
                        <a:cubicBezTo>
                          <a:pt x="1233490" y="807996"/>
                          <a:pt x="1175741" y="862013"/>
                          <a:pt x="1104505" y="862013"/>
                        </a:cubicBezTo>
                        <a:cubicBezTo>
                          <a:pt x="1068887" y="862013"/>
                          <a:pt x="1036641" y="848509"/>
                          <a:pt x="1013299" y="826676"/>
                        </a:cubicBezTo>
                        <a:lnTo>
                          <a:pt x="988751" y="792618"/>
                        </a:lnTo>
                        <a:lnTo>
                          <a:pt x="949263" y="819039"/>
                        </a:lnTo>
                        <a:cubicBezTo>
                          <a:pt x="894011" y="843707"/>
                          <a:pt x="814983" y="845939"/>
                          <a:pt x="745332" y="790575"/>
                        </a:cubicBezTo>
                        <a:cubicBezTo>
                          <a:pt x="671513" y="865187"/>
                          <a:pt x="597695" y="842168"/>
                          <a:pt x="566738" y="814387"/>
                        </a:cubicBezTo>
                        <a:cubicBezTo>
                          <a:pt x="533400" y="837406"/>
                          <a:pt x="497681" y="853281"/>
                          <a:pt x="438149" y="812006"/>
                        </a:cubicBezTo>
                        <a:cubicBezTo>
                          <a:pt x="350836" y="876300"/>
                          <a:pt x="247451" y="826890"/>
                          <a:pt x="203001" y="746821"/>
                        </a:cubicBezTo>
                        <a:lnTo>
                          <a:pt x="200936" y="740513"/>
                        </a:lnTo>
                        <a:lnTo>
                          <a:pt x="199187" y="742869"/>
                        </a:lnTo>
                        <a:cubicBezTo>
                          <a:pt x="178072" y="762045"/>
                          <a:pt x="148902" y="773905"/>
                          <a:pt x="116681" y="773905"/>
                        </a:cubicBezTo>
                        <a:cubicBezTo>
                          <a:pt x="52240" y="773905"/>
                          <a:pt x="0" y="726463"/>
                          <a:pt x="0" y="667940"/>
                        </a:cubicBezTo>
                        <a:cubicBezTo>
                          <a:pt x="0" y="609417"/>
                          <a:pt x="52240" y="561975"/>
                          <a:pt x="116681" y="561975"/>
                        </a:cubicBezTo>
                        <a:cubicBezTo>
                          <a:pt x="148902" y="561975"/>
                          <a:pt x="178072" y="573836"/>
                          <a:pt x="199187" y="593012"/>
                        </a:cubicBezTo>
                        <a:lnTo>
                          <a:pt x="200156" y="594316"/>
                        </a:lnTo>
                        <a:lnTo>
                          <a:pt x="207036" y="581037"/>
                        </a:lnTo>
                        <a:cubicBezTo>
                          <a:pt x="228981" y="548804"/>
                          <a:pt x="265807" y="519560"/>
                          <a:pt x="321468" y="497682"/>
                        </a:cubicBezTo>
                        <a:cubicBezTo>
                          <a:pt x="511174" y="323454"/>
                          <a:pt x="499666" y="18257"/>
                          <a:pt x="521494" y="7144"/>
                        </a:cubicBezTo>
                        <a:cubicBezTo>
                          <a:pt x="543322" y="-3969"/>
                          <a:pt x="495697" y="379809"/>
                          <a:pt x="452438" y="431006"/>
                        </a:cubicBezTo>
                        <a:cubicBezTo>
                          <a:pt x="480220" y="434180"/>
                          <a:pt x="481412" y="431005"/>
                          <a:pt x="502444" y="431006"/>
                        </a:cubicBezTo>
                        <a:cubicBezTo>
                          <a:pt x="525860" y="371475"/>
                          <a:pt x="549275" y="79773"/>
                          <a:pt x="571500" y="95250"/>
                        </a:cubicBezTo>
                        <a:cubicBezTo>
                          <a:pt x="589359" y="177006"/>
                          <a:pt x="539749" y="424259"/>
                          <a:pt x="550068" y="428625"/>
                        </a:cubicBezTo>
                        <a:cubicBezTo>
                          <a:pt x="557212" y="443707"/>
                          <a:pt x="556816" y="453627"/>
                          <a:pt x="564357" y="459581"/>
                        </a:cubicBezTo>
                        <a:cubicBezTo>
                          <a:pt x="581423" y="421482"/>
                          <a:pt x="598488" y="427037"/>
                          <a:pt x="623888" y="411956"/>
                        </a:cubicBezTo>
                        <a:cubicBezTo>
                          <a:pt x="612776" y="258762"/>
                          <a:pt x="604442" y="123429"/>
                          <a:pt x="611982" y="107157"/>
                        </a:cubicBezTo>
                        <a:cubicBezTo>
                          <a:pt x="638573" y="142479"/>
                          <a:pt x="646113" y="352822"/>
                          <a:pt x="666750" y="404812"/>
                        </a:cubicBezTo>
                        <a:cubicBezTo>
                          <a:pt x="696912" y="402033"/>
                          <a:pt x="726679" y="418306"/>
                          <a:pt x="735807" y="419100"/>
                        </a:cubicBezTo>
                        <a:cubicBezTo>
                          <a:pt x="671513" y="288528"/>
                          <a:pt x="660401" y="30956"/>
                          <a:pt x="678657" y="0"/>
                        </a:cubicBezTo>
                        <a:close/>
                      </a:path>
                    </a:pathLst>
                  </a:custGeom>
                  <a:gradFill>
                    <a:gsLst>
                      <a:gs pos="0">
                        <a:srgbClr val="F2F2F2"/>
                      </a:gs>
                      <a:gs pos="22000">
                        <a:srgbClr val="F2F2F2"/>
                      </a:gs>
                      <a:gs pos="95000">
                        <a:srgbClr val="BFBFBF"/>
                      </a:gs>
                      <a:gs pos="100000">
                        <a:srgbClr val="BFBFBF"/>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8" name="Google Shape;88;p12"/>
                  <p:cNvSpPr/>
                  <p:nvPr/>
                </p:nvSpPr>
                <p:spPr>
                  <a:xfrm>
                    <a:off x="1937761" y="5419877"/>
                    <a:ext cx="226579" cy="214802"/>
                  </a:xfrm>
                  <a:custGeom>
                    <a:rect b="b" l="l" r="r" t="t"/>
                    <a:pathLst>
                      <a:path extrusionOk="0" h="214802" w="226579">
                        <a:moveTo>
                          <a:pt x="73602" y="0"/>
                        </a:moveTo>
                        <a:cubicBezTo>
                          <a:pt x="114251" y="0"/>
                          <a:pt x="147204" y="32626"/>
                          <a:pt x="147204" y="72873"/>
                        </a:cubicBezTo>
                        <a:lnTo>
                          <a:pt x="144510" y="86085"/>
                        </a:lnTo>
                        <a:lnTo>
                          <a:pt x="160012" y="82986"/>
                        </a:lnTo>
                        <a:cubicBezTo>
                          <a:pt x="196776" y="82986"/>
                          <a:pt x="226579" y="112494"/>
                          <a:pt x="226579" y="148894"/>
                        </a:cubicBezTo>
                        <a:cubicBezTo>
                          <a:pt x="226579" y="185294"/>
                          <a:pt x="196776" y="214802"/>
                          <a:pt x="160012" y="214802"/>
                        </a:cubicBezTo>
                        <a:cubicBezTo>
                          <a:pt x="123248" y="214802"/>
                          <a:pt x="93445" y="185294"/>
                          <a:pt x="93445" y="148894"/>
                        </a:cubicBezTo>
                        <a:lnTo>
                          <a:pt x="94958" y="141478"/>
                        </a:lnTo>
                        <a:lnTo>
                          <a:pt x="73602" y="145746"/>
                        </a:lnTo>
                        <a:cubicBezTo>
                          <a:pt x="32953" y="145746"/>
                          <a:pt x="0" y="113120"/>
                          <a:pt x="0" y="72873"/>
                        </a:cubicBezTo>
                        <a:cubicBezTo>
                          <a:pt x="0" y="32626"/>
                          <a:pt x="32953" y="0"/>
                          <a:pt x="73602" y="0"/>
                        </a:cubicBezTo>
                        <a:close/>
                      </a:path>
                    </a:pathLst>
                  </a:custGeom>
                  <a:gradFill>
                    <a:gsLst>
                      <a:gs pos="0">
                        <a:srgbClr val="F2F2F2"/>
                      </a:gs>
                      <a:gs pos="22000">
                        <a:srgbClr val="F2F2F2"/>
                      </a:gs>
                      <a:gs pos="95000">
                        <a:srgbClr val="BFBFBF"/>
                      </a:gs>
                      <a:gs pos="100000">
                        <a:srgbClr val="BFBFBF"/>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9" name="Google Shape;89;p12"/>
                  <p:cNvSpPr/>
                  <p:nvPr/>
                </p:nvSpPr>
                <p:spPr>
                  <a:xfrm>
                    <a:off x="1257935" y="5324269"/>
                    <a:ext cx="239655" cy="263731"/>
                  </a:xfrm>
                  <a:custGeom>
                    <a:rect b="b" l="l" r="r" t="t"/>
                    <a:pathLst>
                      <a:path extrusionOk="0" h="263731" w="239655">
                        <a:moveTo>
                          <a:pt x="173088" y="0"/>
                        </a:moveTo>
                        <a:cubicBezTo>
                          <a:pt x="209852" y="0"/>
                          <a:pt x="239655" y="29508"/>
                          <a:pt x="239655" y="65908"/>
                        </a:cubicBezTo>
                        <a:cubicBezTo>
                          <a:pt x="239655" y="93208"/>
                          <a:pt x="222891" y="116631"/>
                          <a:pt x="198999" y="126637"/>
                        </a:cubicBezTo>
                        <a:lnTo>
                          <a:pt x="183683" y="129698"/>
                        </a:lnTo>
                        <a:lnTo>
                          <a:pt x="184846" y="131406"/>
                        </a:lnTo>
                        <a:cubicBezTo>
                          <a:pt x="189714" y="142801"/>
                          <a:pt x="192406" y="155330"/>
                          <a:pt x="192406" y="168481"/>
                        </a:cubicBezTo>
                        <a:cubicBezTo>
                          <a:pt x="192406" y="221086"/>
                          <a:pt x="149334" y="263731"/>
                          <a:pt x="96203" y="263731"/>
                        </a:cubicBezTo>
                        <a:cubicBezTo>
                          <a:pt x="43072" y="263731"/>
                          <a:pt x="0" y="221086"/>
                          <a:pt x="0" y="168481"/>
                        </a:cubicBezTo>
                        <a:cubicBezTo>
                          <a:pt x="0" y="115876"/>
                          <a:pt x="43072" y="73231"/>
                          <a:pt x="96203" y="73231"/>
                        </a:cubicBezTo>
                        <a:lnTo>
                          <a:pt x="108516" y="75692"/>
                        </a:lnTo>
                        <a:lnTo>
                          <a:pt x="106521" y="65908"/>
                        </a:lnTo>
                        <a:cubicBezTo>
                          <a:pt x="106521" y="29508"/>
                          <a:pt x="136324" y="0"/>
                          <a:pt x="173088" y="0"/>
                        </a:cubicBezTo>
                        <a:close/>
                      </a:path>
                    </a:pathLst>
                  </a:custGeom>
                  <a:gradFill>
                    <a:gsLst>
                      <a:gs pos="0">
                        <a:srgbClr val="F2F2F2"/>
                      </a:gs>
                      <a:gs pos="22000">
                        <a:srgbClr val="F2F2F2"/>
                      </a:gs>
                      <a:gs pos="95000">
                        <a:srgbClr val="BFBFBF"/>
                      </a:gs>
                      <a:gs pos="100000">
                        <a:srgbClr val="BFBFBF"/>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grpSp>
          <p:grpSp>
            <p:nvGrpSpPr>
              <p:cNvPr id="90" name="Google Shape;90;p12"/>
              <p:cNvGrpSpPr/>
              <p:nvPr/>
            </p:nvGrpSpPr>
            <p:grpSpPr>
              <a:xfrm>
                <a:off x="-980584" y="1845472"/>
                <a:ext cx="1617104" cy="611980"/>
                <a:chOff x="-980584" y="1807372"/>
                <a:chExt cx="1617104" cy="611980"/>
              </a:xfrm>
            </p:grpSpPr>
            <p:sp>
              <p:nvSpPr>
                <p:cNvPr id="91" name="Google Shape;91;p12"/>
                <p:cNvSpPr/>
                <p:nvPr/>
              </p:nvSpPr>
              <p:spPr>
                <a:xfrm>
                  <a:off x="-980584" y="1807372"/>
                  <a:ext cx="1617104" cy="611980"/>
                </a:xfrm>
                <a:custGeom>
                  <a:rect b="b" l="l" r="r" t="t"/>
                  <a:pathLst>
                    <a:path extrusionOk="0" h="611980" w="1617104">
                      <a:moveTo>
                        <a:pt x="127393" y="116681"/>
                      </a:moveTo>
                      <a:cubicBezTo>
                        <a:pt x="591420" y="125412"/>
                        <a:pt x="1219752" y="148432"/>
                        <a:pt x="1519473" y="0"/>
                      </a:cubicBezTo>
                      <a:cubicBezTo>
                        <a:pt x="1528998" y="99219"/>
                        <a:pt x="1481373" y="124617"/>
                        <a:pt x="1452798" y="166686"/>
                      </a:cubicBezTo>
                      <a:lnTo>
                        <a:pt x="1617104" y="167163"/>
                      </a:lnTo>
                      <a:cubicBezTo>
                        <a:pt x="1590116" y="196532"/>
                        <a:pt x="1521854" y="380680"/>
                        <a:pt x="1302779" y="385760"/>
                      </a:cubicBezTo>
                      <a:cubicBezTo>
                        <a:pt x="769379" y="424178"/>
                        <a:pt x="15952" y="280510"/>
                        <a:pt x="124061" y="611980"/>
                      </a:cubicBezTo>
                      <a:cubicBezTo>
                        <a:pt x="83898" y="606582"/>
                        <a:pt x="69925" y="596424"/>
                        <a:pt x="53575" y="574357"/>
                      </a:cubicBezTo>
                      <a:cubicBezTo>
                        <a:pt x="45321" y="551974"/>
                        <a:pt x="6109" y="501015"/>
                        <a:pt x="50242" y="366711"/>
                      </a:cubicBezTo>
                      <a:cubicBezTo>
                        <a:pt x="-45484" y="240506"/>
                        <a:pt x="4046" y="116681"/>
                        <a:pt x="127393" y="116681"/>
                      </a:cubicBezTo>
                      <a:close/>
                    </a:path>
                  </a:pathLst>
                </a:custGeom>
                <a:solidFill>
                  <a:srgbClr val="E5BA4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2" name="Google Shape;92;p12"/>
                <p:cNvSpPr txBox="1"/>
                <p:nvPr/>
              </p:nvSpPr>
              <p:spPr>
                <a:xfrm>
                  <a:off x="-884746" y="1927585"/>
                  <a:ext cx="1371600" cy="27699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200" u="none" cap="none" strike="noStrike">
                      <a:solidFill>
                        <a:srgbClr val="725E24"/>
                      </a:solidFill>
                      <a:latin typeface="Arial"/>
                      <a:ea typeface="Arial"/>
                      <a:cs typeface="Arial"/>
                      <a:sym typeface="Arial"/>
                    </a:rPr>
                    <a:t>PRODUCT</a:t>
                  </a:r>
                  <a:endParaRPr/>
                </a:p>
              </p:txBody>
            </p:sp>
          </p:grpSp>
          <p:grpSp>
            <p:nvGrpSpPr>
              <p:cNvPr id="93" name="Google Shape;93;p12"/>
              <p:cNvGrpSpPr/>
              <p:nvPr/>
            </p:nvGrpSpPr>
            <p:grpSpPr>
              <a:xfrm>
                <a:off x="-852790" y="2544765"/>
                <a:ext cx="1570673" cy="661988"/>
                <a:chOff x="-840090" y="2519365"/>
                <a:chExt cx="1570673" cy="661988"/>
              </a:xfrm>
            </p:grpSpPr>
            <p:sp>
              <p:nvSpPr>
                <p:cNvPr id="94" name="Google Shape;94;p12"/>
                <p:cNvSpPr/>
                <p:nvPr/>
              </p:nvSpPr>
              <p:spPr>
                <a:xfrm rot="10800000">
                  <a:off x="-840090" y="2519365"/>
                  <a:ext cx="1570673" cy="661988"/>
                </a:xfrm>
                <a:custGeom>
                  <a:rect b="b" l="l" r="r" t="t"/>
                  <a:pathLst>
                    <a:path extrusionOk="0" h="661988" w="1570673">
                      <a:moveTo>
                        <a:pt x="226219" y="114300"/>
                      </a:moveTo>
                      <a:cubicBezTo>
                        <a:pt x="706915" y="87312"/>
                        <a:pt x="1211421" y="119857"/>
                        <a:pt x="1511142" y="0"/>
                      </a:cubicBezTo>
                      <a:cubicBezTo>
                        <a:pt x="1520667" y="99219"/>
                        <a:pt x="1465899" y="155574"/>
                        <a:pt x="1437324" y="197643"/>
                      </a:cubicBezTo>
                      <a:lnTo>
                        <a:pt x="1570673" y="224314"/>
                      </a:lnTo>
                      <a:cubicBezTo>
                        <a:pt x="1555592" y="282258"/>
                        <a:pt x="1513523" y="349725"/>
                        <a:pt x="1294448" y="366711"/>
                      </a:cubicBezTo>
                      <a:cubicBezTo>
                        <a:pt x="694373" y="424179"/>
                        <a:pt x="-35242" y="304324"/>
                        <a:pt x="56198" y="661988"/>
                      </a:cubicBezTo>
                      <a:cubicBezTo>
                        <a:pt x="16035" y="656590"/>
                        <a:pt x="2062" y="570231"/>
                        <a:pt x="0" y="538639"/>
                      </a:cubicBezTo>
                      <a:cubicBezTo>
                        <a:pt x="1272" y="499589"/>
                        <a:pt x="26354" y="436722"/>
                        <a:pt x="87155" y="319087"/>
                      </a:cubicBezTo>
                      <a:cubicBezTo>
                        <a:pt x="-8571" y="192882"/>
                        <a:pt x="88584" y="100013"/>
                        <a:pt x="226219" y="114300"/>
                      </a:cubicBezTo>
                      <a:close/>
                    </a:path>
                  </a:pathLst>
                </a:custGeom>
                <a:solidFill>
                  <a:srgbClr val="E5BA4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5" name="Google Shape;95;p12"/>
                <p:cNvSpPr txBox="1"/>
                <p:nvPr/>
              </p:nvSpPr>
              <p:spPr>
                <a:xfrm>
                  <a:off x="-678729" y="2805762"/>
                  <a:ext cx="1079500" cy="27699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200" u="none" cap="none" strike="noStrike">
                      <a:solidFill>
                        <a:srgbClr val="725E24"/>
                      </a:solidFill>
                      <a:latin typeface="Arial"/>
                      <a:ea typeface="Arial"/>
                      <a:cs typeface="Arial"/>
                      <a:sym typeface="Arial"/>
                    </a:rPr>
                    <a:t>LAUNCH</a:t>
                  </a:r>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47" name="Shape 147"/>
        <p:cNvGrpSpPr/>
        <p:nvPr/>
      </p:nvGrpSpPr>
      <p:grpSpPr>
        <a:xfrm>
          <a:off x="0" y="0"/>
          <a:ext cx="0" cy="0"/>
          <a:chOff x="0" y="0"/>
          <a:chExt cx="0" cy="0"/>
        </a:xfrm>
      </p:grpSpPr>
      <p:sp>
        <p:nvSpPr>
          <p:cNvPr id="148" name="Google Shape;148;p21"/>
          <p:cNvSpPr txBox="1"/>
          <p:nvPr>
            <p:ph type="title"/>
          </p:nvPr>
        </p:nvSpPr>
        <p:spPr>
          <a:xfrm>
            <a:off x="838200" y="0"/>
            <a:ext cx="10515600" cy="7788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9" name="Google Shape;149;p21"/>
          <p:cNvSpPr txBox="1"/>
          <p:nvPr>
            <p:ph idx="1" type="body"/>
          </p:nvPr>
        </p:nvSpPr>
        <p:spPr>
          <a:xfrm rot="5400000">
            <a:off x="3481913" y="-1694924"/>
            <a:ext cx="5228175"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0" name="Google Shape;150;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1" name="Google Shape;151;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21"/>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53" name="Shape 153"/>
        <p:cNvGrpSpPr/>
        <p:nvPr/>
      </p:nvGrpSpPr>
      <p:grpSpPr>
        <a:xfrm>
          <a:off x="0" y="0"/>
          <a:ext cx="0" cy="0"/>
          <a:chOff x="0" y="0"/>
          <a:chExt cx="0" cy="0"/>
        </a:xfrm>
      </p:grpSpPr>
      <p:sp>
        <p:nvSpPr>
          <p:cNvPr id="154" name="Google Shape;154;p22"/>
          <p:cNvSpPr txBox="1"/>
          <p:nvPr>
            <p:ph type="title"/>
          </p:nvPr>
        </p:nvSpPr>
        <p:spPr>
          <a:xfrm rot="5400000">
            <a:off x="7388474" y="2211637"/>
            <a:ext cx="5301752"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5" name="Google Shape;155;p22"/>
          <p:cNvSpPr txBox="1"/>
          <p:nvPr>
            <p:ph idx="1" type="body"/>
          </p:nvPr>
        </p:nvSpPr>
        <p:spPr>
          <a:xfrm rot="5400000">
            <a:off x="2054474" y="-341063"/>
            <a:ext cx="5301752"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6" name="Google Shape;156;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8" name="Google Shape;158;p22"/>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6" name="Shape 96"/>
        <p:cNvGrpSpPr/>
        <p:nvPr/>
      </p:nvGrpSpPr>
      <p:grpSpPr>
        <a:xfrm>
          <a:off x="0" y="0"/>
          <a:ext cx="0" cy="0"/>
          <a:chOff x="0" y="0"/>
          <a:chExt cx="0" cy="0"/>
        </a:xfrm>
      </p:grpSpPr>
      <p:sp>
        <p:nvSpPr>
          <p:cNvPr id="97" name="Google Shape;97;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13"/>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00" name="Shape 100"/>
        <p:cNvGrpSpPr/>
        <p:nvPr/>
      </p:nvGrpSpPr>
      <p:grpSpPr>
        <a:xfrm>
          <a:off x="0" y="0"/>
          <a:ext cx="0" cy="0"/>
          <a:chOff x="0" y="0"/>
          <a:chExt cx="0" cy="0"/>
        </a:xfrm>
      </p:grpSpPr>
      <p:sp>
        <p:nvSpPr>
          <p:cNvPr id="101" name="Google Shape;101;p14"/>
          <p:cNvSpPr txBox="1"/>
          <p:nvPr>
            <p:ph type="title"/>
          </p:nvPr>
        </p:nvSpPr>
        <p:spPr>
          <a:xfrm>
            <a:off x="838200" y="0"/>
            <a:ext cx="10515600" cy="7788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14"/>
          <p:cNvSpPr txBox="1"/>
          <p:nvPr>
            <p:ph idx="1" type="body"/>
          </p:nvPr>
        </p:nvSpPr>
        <p:spPr>
          <a:xfrm>
            <a:off x="838200" y="948788"/>
            <a:ext cx="10515600" cy="522817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 name="Google Shape;103;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4"/>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06" name="Shape 106"/>
        <p:cNvGrpSpPr/>
        <p:nvPr/>
      </p:nvGrpSpPr>
      <p:grpSpPr>
        <a:xfrm>
          <a:off x="0" y="0"/>
          <a:ext cx="0" cy="0"/>
          <a:chOff x="0" y="0"/>
          <a:chExt cx="0" cy="0"/>
        </a:xfrm>
      </p:grpSpPr>
      <p:sp>
        <p:nvSpPr>
          <p:cNvPr id="107" name="Google Shape;107;p1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1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09" name="Google Shape;109;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15"/>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12" name="Shape 112"/>
        <p:cNvGrpSpPr/>
        <p:nvPr/>
      </p:nvGrpSpPr>
      <p:grpSpPr>
        <a:xfrm>
          <a:off x="0" y="0"/>
          <a:ext cx="0" cy="0"/>
          <a:chOff x="0" y="0"/>
          <a:chExt cx="0" cy="0"/>
        </a:xfrm>
      </p:grpSpPr>
      <p:sp>
        <p:nvSpPr>
          <p:cNvPr id="113" name="Google Shape;113;p16"/>
          <p:cNvSpPr txBox="1"/>
          <p:nvPr>
            <p:ph type="title"/>
          </p:nvPr>
        </p:nvSpPr>
        <p:spPr>
          <a:xfrm>
            <a:off x="838200" y="0"/>
            <a:ext cx="10515600" cy="7788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4" name="Google Shape;114;p16"/>
          <p:cNvSpPr txBox="1"/>
          <p:nvPr>
            <p:ph idx="1" type="body"/>
          </p:nvPr>
        </p:nvSpPr>
        <p:spPr>
          <a:xfrm>
            <a:off x="838200" y="934948"/>
            <a:ext cx="5181600" cy="524201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5" name="Google Shape;115;p16"/>
          <p:cNvSpPr txBox="1"/>
          <p:nvPr>
            <p:ph idx="2" type="body"/>
          </p:nvPr>
        </p:nvSpPr>
        <p:spPr>
          <a:xfrm>
            <a:off x="6172200" y="934948"/>
            <a:ext cx="5181600" cy="524201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 name="Google Shape;116;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16"/>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19" name="Shape 119"/>
        <p:cNvGrpSpPr/>
        <p:nvPr/>
      </p:nvGrpSpPr>
      <p:grpSpPr>
        <a:xfrm>
          <a:off x="0" y="0"/>
          <a:ext cx="0" cy="0"/>
          <a:chOff x="0" y="0"/>
          <a:chExt cx="0" cy="0"/>
        </a:xfrm>
      </p:grpSpPr>
      <p:sp>
        <p:nvSpPr>
          <p:cNvPr id="120" name="Google Shape;120;p17"/>
          <p:cNvSpPr txBox="1"/>
          <p:nvPr>
            <p:ph type="title"/>
          </p:nvPr>
        </p:nvSpPr>
        <p:spPr>
          <a:xfrm>
            <a:off x="839788" y="51615"/>
            <a:ext cx="10515600" cy="74521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1" name="Google Shape;121;p17"/>
          <p:cNvSpPr txBox="1"/>
          <p:nvPr>
            <p:ph idx="1" type="body"/>
          </p:nvPr>
        </p:nvSpPr>
        <p:spPr>
          <a:xfrm>
            <a:off x="839788" y="936578"/>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2" name="Google Shape;122;p17"/>
          <p:cNvSpPr txBox="1"/>
          <p:nvPr>
            <p:ph idx="2" type="body"/>
          </p:nvPr>
        </p:nvSpPr>
        <p:spPr>
          <a:xfrm>
            <a:off x="839788" y="1760490"/>
            <a:ext cx="5157787" cy="4429173"/>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3" name="Google Shape;123;p17"/>
          <p:cNvSpPr txBox="1"/>
          <p:nvPr>
            <p:ph idx="3" type="body"/>
          </p:nvPr>
        </p:nvSpPr>
        <p:spPr>
          <a:xfrm>
            <a:off x="6172200" y="936578"/>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4" name="Google Shape;124;p17"/>
          <p:cNvSpPr txBox="1"/>
          <p:nvPr>
            <p:ph idx="4" type="body"/>
          </p:nvPr>
        </p:nvSpPr>
        <p:spPr>
          <a:xfrm>
            <a:off x="6172200" y="1760490"/>
            <a:ext cx="5183188" cy="4429173"/>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5" name="Google Shape;125;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17"/>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28" name="Shape 128"/>
        <p:cNvGrpSpPr/>
        <p:nvPr/>
      </p:nvGrpSpPr>
      <p:grpSpPr>
        <a:xfrm>
          <a:off x="0" y="0"/>
          <a:ext cx="0" cy="0"/>
          <a:chOff x="0" y="0"/>
          <a:chExt cx="0" cy="0"/>
        </a:xfrm>
      </p:grpSpPr>
      <p:sp>
        <p:nvSpPr>
          <p:cNvPr id="129" name="Google Shape;129;p18"/>
          <p:cNvSpPr txBox="1"/>
          <p:nvPr>
            <p:ph type="title"/>
          </p:nvPr>
        </p:nvSpPr>
        <p:spPr>
          <a:xfrm>
            <a:off x="838200" y="0"/>
            <a:ext cx="10515600" cy="7788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0" name="Google Shape;130;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18"/>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33" name="Shape 133"/>
        <p:cNvGrpSpPr/>
        <p:nvPr/>
      </p:nvGrpSpPr>
      <p:grpSpPr>
        <a:xfrm>
          <a:off x="0" y="0"/>
          <a:ext cx="0" cy="0"/>
          <a:chOff x="0" y="0"/>
          <a:chExt cx="0" cy="0"/>
        </a:xfrm>
      </p:grpSpPr>
      <p:sp>
        <p:nvSpPr>
          <p:cNvPr id="134" name="Google Shape;134;p19"/>
          <p:cNvSpPr txBox="1"/>
          <p:nvPr>
            <p:ph type="title"/>
          </p:nvPr>
        </p:nvSpPr>
        <p:spPr>
          <a:xfrm>
            <a:off x="839788" y="809896"/>
            <a:ext cx="3932237" cy="124750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19"/>
          <p:cNvSpPr txBox="1"/>
          <p:nvPr>
            <p:ph idx="1" type="body"/>
          </p:nvPr>
        </p:nvSpPr>
        <p:spPr>
          <a:xfrm>
            <a:off x="5183188" y="809897"/>
            <a:ext cx="6172200" cy="5394960"/>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36" name="Google Shape;136;p19"/>
          <p:cNvSpPr txBox="1"/>
          <p:nvPr>
            <p:ph idx="2" type="body"/>
          </p:nvPr>
        </p:nvSpPr>
        <p:spPr>
          <a:xfrm>
            <a:off x="839788" y="2057399"/>
            <a:ext cx="3932237" cy="414745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37" name="Google Shape;137;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19"/>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40" name="Shape 140"/>
        <p:cNvGrpSpPr/>
        <p:nvPr/>
      </p:nvGrpSpPr>
      <p:grpSpPr>
        <a:xfrm>
          <a:off x="0" y="0"/>
          <a:ext cx="0" cy="0"/>
          <a:chOff x="0" y="0"/>
          <a:chExt cx="0" cy="0"/>
        </a:xfrm>
      </p:grpSpPr>
      <p:sp>
        <p:nvSpPr>
          <p:cNvPr id="141" name="Google Shape;141;p20"/>
          <p:cNvSpPr txBox="1"/>
          <p:nvPr>
            <p:ph type="title"/>
          </p:nvPr>
        </p:nvSpPr>
        <p:spPr>
          <a:xfrm>
            <a:off x="839788" y="862148"/>
            <a:ext cx="3932237" cy="1195251"/>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2" name="Google Shape;142;p20"/>
          <p:cNvSpPr/>
          <p:nvPr>
            <p:ph idx="2" type="pic"/>
          </p:nvPr>
        </p:nvSpPr>
        <p:spPr>
          <a:xfrm>
            <a:off x="5183188" y="862148"/>
            <a:ext cx="6172200" cy="5290457"/>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143" name="Google Shape;143;p20"/>
          <p:cNvSpPr txBox="1"/>
          <p:nvPr>
            <p:ph idx="1" type="body"/>
          </p:nvPr>
        </p:nvSpPr>
        <p:spPr>
          <a:xfrm>
            <a:off x="839788" y="2057399"/>
            <a:ext cx="3932237" cy="409520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44" name="Google Shape;144;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20"/>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1"/>
          <p:cNvSpPr txBox="1"/>
          <p:nvPr>
            <p:ph type="title"/>
          </p:nvPr>
        </p:nvSpPr>
        <p:spPr>
          <a:xfrm>
            <a:off x="838200" y="0"/>
            <a:ext cx="10515600" cy="778872"/>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1"/>
          <p:cNvSpPr txBox="1"/>
          <p:nvPr>
            <p:ph idx="1" type="body"/>
          </p:nvPr>
        </p:nvSpPr>
        <p:spPr>
          <a:xfrm>
            <a:off x="838200" y="948788"/>
            <a:ext cx="10515600" cy="5228175"/>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1"/>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b="0" i="0" sz="1200" u="none" cap="none" strike="noStrike">
                <a:solidFill>
                  <a:srgbClr val="888888"/>
                </a:solidFill>
                <a:latin typeface="Calibri"/>
                <a:ea typeface="Calibri"/>
                <a:cs typeface="Calibri"/>
                <a:sym typeface="Calibri"/>
              </a:defRPr>
            </a:lvl1pPr>
            <a:lvl2pPr indent="0" lvl="1" marL="0" marR="0" rtl="0" algn="ctr">
              <a:spcBef>
                <a:spcPts val="0"/>
              </a:spcBef>
              <a:buNone/>
              <a:defRPr b="0" i="0" sz="1200" u="none" cap="none" strike="noStrike">
                <a:solidFill>
                  <a:srgbClr val="888888"/>
                </a:solidFill>
                <a:latin typeface="Calibri"/>
                <a:ea typeface="Calibri"/>
                <a:cs typeface="Calibri"/>
                <a:sym typeface="Calibri"/>
              </a:defRPr>
            </a:lvl2pPr>
            <a:lvl3pPr indent="0" lvl="2" marL="0" marR="0" rtl="0" algn="ctr">
              <a:spcBef>
                <a:spcPts val="0"/>
              </a:spcBef>
              <a:buNone/>
              <a:defRPr b="0" i="0" sz="1200" u="none" cap="none" strike="noStrike">
                <a:solidFill>
                  <a:srgbClr val="888888"/>
                </a:solidFill>
                <a:latin typeface="Calibri"/>
                <a:ea typeface="Calibri"/>
                <a:cs typeface="Calibri"/>
                <a:sym typeface="Calibri"/>
              </a:defRPr>
            </a:lvl3pPr>
            <a:lvl4pPr indent="0" lvl="3" marL="0" marR="0" rtl="0" algn="ctr">
              <a:spcBef>
                <a:spcPts val="0"/>
              </a:spcBef>
              <a:buNone/>
              <a:defRPr b="0" i="0" sz="1200" u="none" cap="none" strike="noStrike">
                <a:solidFill>
                  <a:srgbClr val="888888"/>
                </a:solidFill>
                <a:latin typeface="Calibri"/>
                <a:ea typeface="Calibri"/>
                <a:cs typeface="Calibri"/>
                <a:sym typeface="Calibri"/>
              </a:defRPr>
            </a:lvl4pPr>
            <a:lvl5pPr indent="0" lvl="4" marL="0" marR="0" rtl="0" algn="ctr">
              <a:spcBef>
                <a:spcPts val="0"/>
              </a:spcBef>
              <a:buNone/>
              <a:defRPr b="0" i="0" sz="1200" u="none" cap="none" strike="noStrike">
                <a:solidFill>
                  <a:srgbClr val="888888"/>
                </a:solidFill>
                <a:latin typeface="Calibri"/>
                <a:ea typeface="Calibri"/>
                <a:cs typeface="Calibri"/>
                <a:sym typeface="Calibri"/>
              </a:defRPr>
            </a:lvl5pPr>
            <a:lvl6pPr indent="0" lvl="5" marL="0" marR="0" rtl="0" algn="ctr">
              <a:spcBef>
                <a:spcPts val="0"/>
              </a:spcBef>
              <a:buNone/>
              <a:defRPr b="0" i="0" sz="1200" u="none" cap="none" strike="noStrike">
                <a:solidFill>
                  <a:srgbClr val="888888"/>
                </a:solidFill>
                <a:latin typeface="Calibri"/>
                <a:ea typeface="Calibri"/>
                <a:cs typeface="Calibri"/>
                <a:sym typeface="Calibri"/>
              </a:defRPr>
            </a:lvl6pPr>
            <a:lvl7pPr indent="0" lvl="6" marL="0" marR="0" rtl="0" algn="ctr">
              <a:spcBef>
                <a:spcPts val="0"/>
              </a:spcBef>
              <a:buNone/>
              <a:defRPr b="0" i="0" sz="1200" u="none" cap="none" strike="noStrike">
                <a:solidFill>
                  <a:srgbClr val="888888"/>
                </a:solidFill>
                <a:latin typeface="Calibri"/>
                <a:ea typeface="Calibri"/>
                <a:cs typeface="Calibri"/>
                <a:sym typeface="Calibri"/>
              </a:defRPr>
            </a:lvl7pPr>
            <a:lvl8pPr indent="0" lvl="7" marL="0" marR="0" rtl="0" algn="ctr">
              <a:spcBef>
                <a:spcPts val="0"/>
              </a:spcBef>
              <a:buNone/>
              <a:defRPr b="0" i="0" sz="1200" u="none" cap="none" strike="noStrike">
                <a:solidFill>
                  <a:srgbClr val="888888"/>
                </a:solidFill>
                <a:latin typeface="Calibri"/>
                <a:ea typeface="Calibri"/>
                <a:cs typeface="Calibri"/>
                <a:sym typeface="Calibri"/>
              </a:defRPr>
            </a:lvl8pPr>
            <a:lvl9pPr indent="0" lvl="8" marL="0" marR="0" rtl="0" algn="ctr">
              <a:spcBef>
                <a:spcPts val="0"/>
              </a:spcBef>
              <a:buNone/>
              <a:defRPr b="0" i="0" sz="1200" u="none" cap="none" strike="noStrike">
                <a:solidFill>
                  <a:srgbClr val="888888"/>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grpSp>
        <p:nvGrpSpPr>
          <p:cNvPr id="15" name="Google Shape;15;p11"/>
          <p:cNvGrpSpPr/>
          <p:nvPr/>
        </p:nvGrpSpPr>
        <p:grpSpPr>
          <a:xfrm>
            <a:off x="551381" y="6331057"/>
            <a:ext cx="11368561" cy="390418"/>
            <a:chOff x="205483" y="5445304"/>
            <a:chExt cx="8526420" cy="390418"/>
          </a:xfrm>
        </p:grpSpPr>
        <p:cxnSp>
          <p:nvCxnSpPr>
            <p:cNvPr id="16" name="Google Shape;16;p11"/>
            <p:cNvCxnSpPr/>
            <p:nvPr/>
          </p:nvCxnSpPr>
          <p:spPr>
            <a:xfrm>
              <a:off x="205483" y="5640513"/>
              <a:ext cx="8034391" cy="0"/>
            </a:xfrm>
            <a:prstGeom prst="straightConnector1">
              <a:avLst/>
            </a:prstGeom>
            <a:noFill/>
            <a:ln cap="flat" cmpd="sng" w="9525">
              <a:solidFill>
                <a:srgbClr val="BFBFBF"/>
              </a:solidFill>
              <a:prstDash val="solid"/>
              <a:miter lim="800000"/>
              <a:headEnd len="sm" w="sm" type="none"/>
              <a:tailEnd len="sm" w="sm" type="none"/>
            </a:ln>
          </p:spPr>
        </p:cxnSp>
        <p:sp>
          <p:nvSpPr>
            <p:cNvPr id="17" name="Google Shape;17;p11"/>
            <p:cNvSpPr/>
            <p:nvPr/>
          </p:nvSpPr>
          <p:spPr>
            <a:xfrm>
              <a:off x="8437009" y="5445304"/>
              <a:ext cx="294894" cy="390418"/>
            </a:xfrm>
            <a:prstGeom prst="ellipse">
              <a:avLst/>
            </a:prstGeom>
            <a:noFill/>
            <a:ln cap="flat" cmpd="sng" w="12700">
              <a:solidFill>
                <a:srgbClr val="A5A5A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18" name="Google Shape;18;p11"/>
          <p:cNvSpPr/>
          <p:nvPr/>
        </p:nvSpPr>
        <p:spPr>
          <a:xfrm>
            <a:off x="1827" y="778871"/>
            <a:ext cx="12190174" cy="74198"/>
          </a:xfrm>
          <a:prstGeom prst="rect">
            <a:avLst/>
          </a:prstGeom>
          <a:solidFill>
            <a:srgbClr val="BFBFB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png"/><Relationship Id="rId4" Type="http://schemas.openxmlformats.org/officeDocument/2006/relationships/image" Target="../media/image13.png"/><Relationship Id="rId5" Type="http://schemas.openxmlformats.org/officeDocument/2006/relationships/hyperlink" Target="https://drive.google.com/drive/u/1/folders/0ALOTuxiOtuoxUk9PV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3.jpg"/><Relationship Id="rId5" Type="http://schemas.openxmlformats.org/officeDocument/2006/relationships/image" Target="../media/image8.jpg"/><Relationship Id="rId6"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7.png"/><Relationship Id="rId7" Type="http://schemas.openxmlformats.org/officeDocument/2006/relationships/image" Target="../media/image10.png"/><Relationship Id="rId8"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chart" Target="../charts/chart1.xml"/><Relationship Id="rId4" Type="http://schemas.openxmlformats.org/officeDocument/2006/relationships/chart" Target="../charts/chart2.xml"/><Relationship Id="rId5" Type="http://schemas.openxmlformats.org/officeDocument/2006/relationships/image" Target="../media/image9.png"/><Relationship Id="rId6" Type="http://schemas.openxmlformats.org/officeDocument/2006/relationships/chart" Target="../charts/chart3.xml"/><Relationship Id="rId7" Type="http://schemas.openxmlformats.org/officeDocument/2006/relationships/chart" Target="../charts/char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6.png"/><Relationship Id="rId5"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alpha val="53725"/>
          </a:schemeClr>
        </a:solidFill>
      </p:bgPr>
    </p:bg>
    <p:spTree>
      <p:nvGrpSpPr>
        <p:cNvPr id="163" name="Shape 163"/>
        <p:cNvGrpSpPr/>
        <p:nvPr/>
      </p:nvGrpSpPr>
      <p:grpSpPr>
        <a:xfrm>
          <a:off x="0" y="0"/>
          <a:ext cx="0" cy="0"/>
          <a:chOff x="0" y="0"/>
          <a:chExt cx="0" cy="0"/>
        </a:xfrm>
      </p:grpSpPr>
      <p:sp>
        <p:nvSpPr>
          <p:cNvPr id="164" name="Google Shape;164;p1"/>
          <p:cNvSpPr txBox="1"/>
          <p:nvPr>
            <p:ph type="ctrTitle"/>
          </p:nvPr>
        </p:nvSpPr>
        <p:spPr>
          <a:xfrm>
            <a:off x="92062" y="2160676"/>
            <a:ext cx="6140063" cy="1268324"/>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C55A11"/>
              </a:buClr>
              <a:buSzPts val="4800"/>
              <a:buFont typeface="Arial"/>
              <a:buNone/>
            </a:pPr>
            <a:r>
              <a:rPr b="1" lang="en-US" sz="4800">
                <a:solidFill>
                  <a:srgbClr val="C55A11"/>
                </a:solidFill>
                <a:latin typeface="Arial"/>
                <a:ea typeface="Arial"/>
                <a:cs typeface="Arial"/>
                <a:sym typeface="Arial"/>
              </a:rPr>
              <a:t>FIREFIGHTER </a:t>
            </a:r>
            <a:br>
              <a:rPr b="1" lang="en-US" sz="4800">
                <a:solidFill>
                  <a:srgbClr val="C55A11"/>
                </a:solidFill>
                <a:latin typeface="Arial"/>
                <a:ea typeface="Arial"/>
                <a:cs typeface="Arial"/>
                <a:sym typeface="Arial"/>
              </a:rPr>
            </a:br>
            <a:r>
              <a:rPr b="1" lang="en-US" sz="4800">
                <a:solidFill>
                  <a:srgbClr val="C55A11"/>
                </a:solidFill>
                <a:latin typeface="Arial"/>
                <a:ea typeface="Arial"/>
                <a:cs typeface="Arial"/>
                <a:sym typeface="Arial"/>
              </a:rPr>
              <a:t>DASHBOARD APPLICATION</a:t>
            </a:r>
            <a:endParaRPr b="1" sz="4800">
              <a:solidFill>
                <a:srgbClr val="C55A11"/>
              </a:solidFill>
              <a:latin typeface="Aharoni"/>
              <a:ea typeface="Aharoni"/>
              <a:cs typeface="Aharoni"/>
              <a:sym typeface="Aharoni"/>
            </a:endParaRPr>
          </a:p>
        </p:txBody>
      </p:sp>
      <p:sp>
        <p:nvSpPr>
          <p:cNvPr id="165" name="Google Shape;165;p1"/>
          <p:cNvSpPr txBox="1"/>
          <p:nvPr>
            <p:ph idx="1" type="subTitle"/>
          </p:nvPr>
        </p:nvSpPr>
        <p:spPr>
          <a:xfrm>
            <a:off x="180838" y="3950563"/>
            <a:ext cx="9144000" cy="1553606"/>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548135"/>
              </a:buClr>
              <a:buSzPts val="2800"/>
              <a:buNone/>
            </a:pPr>
            <a:r>
              <a:rPr b="1" lang="en-US" sz="2800">
                <a:solidFill>
                  <a:srgbClr val="548135"/>
                </a:solidFill>
                <a:latin typeface="Arial"/>
                <a:ea typeface="Arial"/>
                <a:cs typeface="Arial"/>
                <a:sym typeface="Arial"/>
              </a:rPr>
              <a:t>CMPE 220 Project</a:t>
            </a:r>
            <a:endParaRPr/>
          </a:p>
          <a:p>
            <a:pPr indent="0" lvl="0" marL="0" rtl="0" algn="l">
              <a:lnSpc>
                <a:spcPct val="90000"/>
              </a:lnSpc>
              <a:spcBef>
                <a:spcPts val="1000"/>
              </a:spcBef>
              <a:spcAft>
                <a:spcPts val="0"/>
              </a:spcAft>
              <a:buClr>
                <a:srgbClr val="548135"/>
              </a:buClr>
              <a:buSzPts val="2800"/>
              <a:buNone/>
            </a:pPr>
            <a:r>
              <a:rPr b="1" lang="en-US" sz="2800">
                <a:solidFill>
                  <a:srgbClr val="548135"/>
                </a:solidFill>
                <a:latin typeface="Arial"/>
                <a:ea typeface="Arial"/>
                <a:cs typeface="Arial"/>
                <a:sym typeface="Arial"/>
              </a:rPr>
              <a:t>Summer 2019</a:t>
            </a:r>
            <a:endParaRPr b="1" sz="2800">
              <a:solidFill>
                <a:srgbClr val="548135"/>
              </a:solidFill>
              <a:latin typeface="Arial"/>
              <a:ea typeface="Arial"/>
              <a:cs typeface="Arial"/>
              <a:sym typeface="Arial"/>
            </a:endParaRPr>
          </a:p>
        </p:txBody>
      </p:sp>
      <p:sp>
        <p:nvSpPr>
          <p:cNvPr id="166" name="Google Shape;166;p1"/>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1" name="Shape 761"/>
        <p:cNvGrpSpPr/>
        <p:nvPr/>
      </p:nvGrpSpPr>
      <p:grpSpPr>
        <a:xfrm>
          <a:off x="0" y="0"/>
          <a:ext cx="0" cy="0"/>
          <a:chOff x="0" y="0"/>
          <a:chExt cx="0" cy="0"/>
        </a:xfrm>
      </p:grpSpPr>
      <p:pic>
        <p:nvPicPr>
          <p:cNvPr id="762" name="Google Shape;762;p10"/>
          <p:cNvPicPr preferRelativeResize="0"/>
          <p:nvPr/>
        </p:nvPicPr>
        <p:blipFill rotWithShape="1">
          <a:blip r:embed="rId3">
            <a:alphaModFix/>
          </a:blip>
          <a:srcRect b="21407" l="0" r="0" t="0"/>
          <a:stretch/>
        </p:blipFill>
        <p:spPr>
          <a:xfrm>
            <a:off x="0" y="0"/>
            <a:ext cx="12191999" cy="4790941"/>
          </a:xfrm>
          <a:prstGeom prst="rect">
            <a:avLst/>
          </a:prstGeom>
          <a:noFill/>
          <a:ln>
            <a:noFill/>
          </a:ln>
        </p:spPr>
      </p:pic>
      <p:grpSp>
        <p:nvGrpSpPr>
          <p:cNvPr id="763" name="Google Shape;763;p10"/>
          <p:cNvGrpSpPr/>
          <p:nvPr/>
        </p:nvGrpSpPr>
        <p:grpSpPr>
          <a:xfrm>
            <a:off x="-4783" y="2647309"/>
            <a:ext cx="12196783" cy="2156510"/>
            <a:chOff x="-1532288" y="2302178"/>
            <a:chExt cx="12196783" cy="1891103"/>
          </a:xfrm>
        </p:grpSpPr>
        <p:grpSp>
          <p:nvGrpSpPr>
            <p:cNvPr id="764" name="Google Shape;764;p10"/>
            <p:cNvGrpSpPr/>
            <p:nvPr/>
          </p:nvGrpSpPr>
          <p:grpSpPr>
            <a:xfrm>
              <a:off x="-1532288" y="2302178"/>
              <a:ext cx="12196783" cy="1891103"/>
              <a:chOff x="-1543305" y="2302178"/>
              <a:chExt cx="12196783" cy="1891103"/>
            </a:xfrm>
          </p:grpSpPr>
          <p:sp>
            <p:nvSpPr>
              <p:cNvPr id="765" name="Google Shape;765;p10"/>
              <p:cNvSpPr/>
              <p:nvPr/>
            </p:nvSpPr>
            <p:spPr>
              <a:xfrm>
                <a:off x="-1542006" y="2302178"/>
                <a:ext cx="12192000" cy="1891103"/>
              </a:xfrm>
              <a:prstGeom prst="rect">
                <a:avLst/>
              </a:prstGeom>
              <a:solidFill>
                <a:srgbClr val="3F3F3F">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66" name="Google Shape;766;p10"/>
              <p:cNvSpPr/>
              <p:nvPr/>
            </p:nvSpPr>
            <p:spPr>
              <a:xfrm flipH="1" rot="10800000">
                <a:off x="-1543305" y="2307070"/>
                <a:ext cx="12196783" cy="40493"/>
              </a:xfrm>
              <a:prstGeom prst="rect">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767" name="Google Shape;767;p10"/>
            <p:cNvSpPr/>
            <p:nvPr/>
          </p:nvSpPr>
          <p:spPr>
            <a:xfrm>
              <a:off x="1812897" y="2472957"/>
              <a:ext cx="5520001" cy="80969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5400">
                  <a:solidFill>
                    <a:schemeClr val="lt1"/>
                  </a:solidFill>
                  <a:latin typeface="Arial"/>
                  <a:ea typeface="Arial"/>
                  <a:cs typeface="Arial"/>
                  <a:sym typeface="Arial"/>
                </a:rPr>
                <a:t>THANK </a:t>
              </a:r>
              <a:r>
                <a:rPr b="1" lang="en-US" sz="5400">
                  <a:solidFill>
                    <a:srgbClr val="2A96C1"/>
                  </a:solidFill>
                  <a:latin typeface="Arial"/>
                  <a:ea typeface="Arial"/>
                  <a:cs typeface="Arial"/>
                  <a:sym typeface="Arial"/>
                </a:rPr>
                <a:t>YOU</a:t>
              </a:r>
              <a:endParaRPr/>
            </a:p>
          </p:txBody>
        </p:sp>
      </p:grpSp>
      <p:sp>
        <p:nvSpPr>
          <p:cNvPr id="768" name="Google Shape;768;p10"/>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pic>
        <p:nvPicPr>
          <p:cNvPr id="769" name="Google Shape;769;p10"/>
          <p:cNvPicPr preferRelativeResize="0"/>
          <p:nvPr/>
        </p:nvPicPr>
        <p:blipFill rotWithShape="1">
          <a:blip r:embed="rId4">
            <a:alphaModFix/>
          </a:blip>
          <a:srcRect b="0" l="0" r="0" t="0"/>
          <a:stretch/>
        </p:blipFill>
        <p:spPr>
          <a:xfrm>
            <a:off x="1191906" y="4803819"/>
            <a:ext cx="1605734" cy="1605734"/>
          </a:xfrm>
          <a:prstGeom prst="rect">
            <a:avLst/>
          </a:prstGeom>
          <a:noFill/>
          <a:ln>
            <a:noFill/>
          </a:ln>
        </p:spPr>
      </p:pic>
      <p:sp>
        <p:nvSpPr>
          <p:cNvPr id="770" name="Google Shape;770;p10"/>
          <p:cNvSpPr txBox="1"/>
          <p:nvPr/>
        </p:nvSpPr>
        <p:spPr>
          <a:xfrm>
            <a:off x="4449170" y="5047897"/>
            <a:ext cx="4414717"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chemeClr val="dk1"/>
                </a:solidFill>
                <a:latin typeface="Calibri"/>
                <a:ea typeface="Calibri"/>
                <a:cs typeface="Calibri"/>
                <a:sym typeface="Calibri"/>
              </a:rPr>
              <a:t>DETAILS AVAILABLE AT:</a:t>
            </a:r>
            <a:endParaRPr/>
          </a:p>
        </p:txBody>
      </p:sp>
      <p:sp>
        <p:nvSpPr>
          <p:cNvPr id="771" name="Google Shape;771;p10"/>
          <p:cNvSpPr txBox="1"/>
          <p:nvPr/>
        </p:nvSpPr>
        <p:spPr>
          <a:xfrm>
            <a:off x="4162567" y="5606686"/>
            <a:ext cx="721966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u="sng">
                <a:solidFill>
                  <a:schemeClr val="dk1"/>
                </a:solidFill>
                <a:latin typeface="Calibri"/>
                <a:ea typeface="Calibri"/>
                <a:cs typeface="Calibri"/>
                <a:sym typeface="Calibri"/>
                <a:hlinkClick r:id="rId5"/>
              </a:rPr>
              <a:t>https://drive.google.com/drive/u/1/folders/0ALOTuxiOtuoxUk9PVA</a:t>
            </a:r>
            <a:endParaRPr sz="1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grpSp>
        <p:nvGrpSpPr>
          <p:cNvPr id="171" name="Google Shape;171;p2"/>
          <p:cNvGrpSpPr/>
          <p:nvPr/>
        </p:nvGrpSpPr>
        <p:grpSpPr>
          <a:xfrm>
            <a:off x="1031673" y="1801504"/>
            <a:ext cx="10128656" cy="3593405"/>
            <a:chOff x="1031673" y="1855381"/>
            <a:chExt cx="10128656" cy="3593405"/>
          </a:xfrm>
        </p:grpSpPr>
        <p:grpSp>
          <p:nvGrpSpPr>
            <p:cNvPr id="172" name="Google Shape;172;p2"/>
            <p:cNvGrpSpPr/>
            <p:nvPr/>
          </p:nvGrpSpPr>
          <p:grpSpPr>
            <a:xfrm>
              <a:off x="1031673" y="2011680"/>
              <a:ext cx="2403132" cy="3283227"/>
              <a:chOff x="734096" y="2350768"/>
              <a:chExt cx="1821168" cy="2488130"/>
            </a:xfrm>
          </p:grpSpPr>
          <p:sp>
            <p:nvSpPr>
              <p:cNvPr id="173" name="Google Shape;173;p2"/>
              <p:cNvSpPr/>
              <p:nvPr/>
            </p:nvSpPr>
            <p:spPr>
              <a:xfrm>
                <a:off x="825764" y="2350768"/>
                <a:ext cx="1637833" cy="1637830"/>
              </a:xfrm>
              <a:custGeom>
                <a:rect b="b" l="l" r="r" t="t"/>
                <a:pathLst>
                  <a:path extrusionOk="0" h="1949822" w="1949822">
                    <a:moveTo>
                      <a:pt x="1827120" y="161365"/>
                    </a:moveTo>
                    <a:lnTo>
                      <a:pt x="1949822" y="161365"/>
                    </a:lnTo>
                    <a:lnTo>
                      <a:pt x="1949822" y="1949822"/>
                    </a:lnTo>
                    <a:lnTo>
                      <a:pt x="457199" y="1949822"/>
                    </a:lnTo>
                    <a:lnTo>
                      <a:pt x="457199" y="1827120"/>
                    </a:lnTo>
                    <a:lnTo>
                      <a:pt x="1827120" y="1827120"/>
                    </a:lnTo>
                    <a:close/>
                    <a:moveTo>
                      <a:pt x="0" y="0"/>
                    </a:moveTo>
                    <a:lnTo>
                      <a:pt x="1479175" y="0"/>
                    </a:lnTo>
                    <a:lnTo>
                      <a:pt x="1479175" y="122702"/>
                    </a:lnTo>
                    <a:lnTo>
                      <a:pt x="122702" y="122702"/>
                    </a:lnTo>
                    <a:lnTo>
                      <a:pt x="122702" y="1788459"/>
                    </a:lnTo>
                    <a:lnTo>
                      <a:pt x="0" y="1788459"/>
                    </a:lnTo>
                    <a:close/>
                  </a:path>
                </a:pathLst>
              </a:custGeom>
              <a:solidFill>
                <a:srgbClr val="1A72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dk1"/>
                  </a:solidFill>
                  <a:latin typeface="Arial"/>
                  <a:ea typeface="Arial"/>
                  <a:cs typeface="Arial"/>
                  <a:sym typeface="Arial"/>
                </a:endParaRPr>
              </a:p>
            </p:txBody>
          </p:sp>
          <p:grpSp>
            <p:nvGrpSpPr>
              <p:cNvPr id="174" name="Google Shape;174;p2"/>
              <p:cNvGrpSpPr/>
              <p:nvPr/>
            </p:nvGrpSpPr>
            <p:grpSpPr>
              <a:xfrm>
                <a:off x="734096" y="4189887"/>
                <a:ext cx="1821168" cy="649011"/>
                <a:chOff x="6600701" y="1589373"/>
                <a:chExt cx="2326123" cy="714028"/>
              </a:xfrm>
            </p:grpSpPr>
            <p:sp>
              <p:nvSpPr>
                <p:cNvPr id="175" name="Google Shape;175;p2"/>
                <p:cNvSpPr/>
                <p:nvPr/>
              </p:nvSpPr>
              <p:spPr>
                <a:xfrm>
                  <a:off x="6600701" y="1969810"/>
                  <a:ext cx="2326123" cy="33359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000" u="none" cap="none" strike="noStrike">
                      <a:solidFill>
                        <a:srgbClr val="000000"/>
                      </a:solidFill>
                      <a:latin typeface="Arial"/>
                      <a:ea typeface="Arial"/>
                      <a:cs typeface="Arial"/>
                      <a:sym typeface="Arial"/>
                    </a:rPr>
                    <a:t>Manage audio recording and GUI QT based Dashboard for Raspberry Pi </a:t>
                  </a:r>
                  <a:endParaRPr b="0" i="0" sz="1000" u="none" cap="none" strike="noStrike">
                    <a:solidFill>
                      <a:srgbClr val="BFBFBF"/>
                    </a:solidFill>
                    <a:latin typeface="Arial"/>
                    <a:ea typeface="Arial"/>
                    <a:cs typeface="Arial"/>
                    <a:sym typeface="Arial"/>
                  </a:endParaRPr>
                </a:p>
              </p:txBody>
            </p:sp>
            <p:sp>
              <p:nvSpPr>
                <p:cNvPr id="176" name="Google Shape;176;p2"/>
                <p:cNvSpPr/>
                <p:nvPr/>
              </p:nvSpPr>
              <p:spPr>
                <a:xfrm>
                  <a:off x="6717784" y="1589373"/>
                  <a:ext cx="2091956" cy="3079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rgbClr val="1A72A0"/>
                      </a:solidFill>
                      <a:latin typeface="Arial"/>
                      <a:ea typeface="Arial"/>
                      <a:cs typeface="Arial"/>
                      <a:sym typeface="Arial"/>
                    </a:rPr>
                    <a:t>AAKASH </a:t>
                  </a:r>
                  <a:endParaRPr/>
                </a:p>
              </p:txBody>
            </p:sp>
          </p:grpSp>
        </p:grpSp>
        <p:grpSp>
          <p:nvGrpSpPr>
            <p:cNvPr id="177" name="Google Shape;177;p2"/>
            <p:cNvGrpSpPr/>
            <p:nvPr/>
          </p:nvGrpSpPr>
          <p:grpSpPr>
            <a:xfrm>
              <a:off x="3606848" y="1855381"/>
              <a:ext cx="2403132" cy="3439522"/>
              <a:chOff x="2685643" y="2232320"/>
              <a:chExt cx="1821168" cy="2606575"/>
            </a:xfrm>
          </p:grpSpPr>
          <p:sp>
            <p:nvSpPr>
              <p:cNvPr id="178" name="Google Shape;178;p2"/>
              <p:cNvSpPr/>
              <p:nvPr/>
            </p:nvSpPr>
            <p:spPr>
              <a:xfrm>
                <a:off x="2993015" y="2232320"/>
                <a:ext cx="1251466" cy="1891656"/>
              </a:xfrm>
              <a:custGeom>
                <a:rect b="b" l="l" r="r" t="t"/>
                <a:pathLst>
                  <a:path extrusionOk="0" h="1949822" w="1949822">
                    <a:moveTo>
                      <a:pt x="1827120" y="161365"/>
                    </a:moveTo>
                    <a:lnTo>
                      <a:pt x="1949822" y="161365"/>
                    </a:lnTo>
                    <a:lnTo>
                      <a:pt x="1949822" y="1949822"/>
                    </a:lnTo>
                    <a:lnTo>
                      <a:pt x="457199" y="1949822"/>
                    </a:lnTo>
                    <a:lnTo>
                      <a:pt x="457199" y="1827120"/>
                    </a:lnTo>
                    <a:lnTo>
                      <a:pt x="1827120" y="1827120"/>
                    </a:lnTo>
                    <a:close/>
                    <a:moveTo>
                      <a:pt x="0" y="0"/>
                    </a:moveTo>
                    <a:lnTo>
                      <a:pt x="1479175" y="0"/>
                    </a:lnTo>
                    <a:lnTo>
                      <a:pt x="1479175" y="122702"/>
                    </a:lnTo>
                    <a:lnTo>
                      <a:pt x="122702" y="122702"/>
                    </a:lnTo>
                    <a:lnTo>
                      <a:pt x="122702" y="1788459"/>
                    </a:lnTo>
                    <a:lnTo>
                      <a:pt x="0" y="1788459"/>
                    </a:lnTo>
                    <a:close/>
                  </a:path>
                </a:pathLst>
              </a:cu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dk1"/>
                  </a:solidFill>
                  <a:latin typeface="Arial"/>
                  <a:ea typeface="Arial"/>
                  <a:cs typeface="Arial"/>
                  <a:sym typeface="Arial"/>
                </a:endParaRPr>
              </a:p>
            </p:txBody>
          </p:sp>
          <p:grpSp>
            <p:nvGrpSpPr>
              <p:cNvPr id="179" name="Google Shape;179;p2"/>
              <p:cNvGrpSpPr/>
              <p:nvPr/>
            </p:nvGrpSpPr>
            <p:grpSpPr>
              <a:xfrm>
                <a:off x="2685643" y="4189882"/>
                <a:ext cx="1821168" cy="649013"/>
                <a:chOff x="6600700" y="1589373"/>
                <a:chExt cx="2326123" cy="714032"/>
              </a:xfrm>
            </p:grpSpPr>
            <p:sp>
              <p:nvSpPr>
                <p:cNvPr id="180" name="Google Shape;180;p2"/>
                <p:cNvSpPr/>
                <p:nvPr/>
              </p:nvSpPr>
              <p:spPr>
                <a:xfrm>
                  <a:off x="6600700" y="1969813"/>
                  <a:ext cx="2326123" cy="33359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000" u="none" cap="none" strike="noStrike">
                      <a:solidFill>
                        <a:schemeClr val="dk1"/>
                      </a:solidFill>
                      <a:latin typeface="Arial"/>
                      <a:ea typeface="Arial"/>
                      <a:cs typeface="Arial"/>
                      <a:sym typeface="Arial"/>
                    </a:rPr>
                    <a:t>Establish wireless connection and transmit data wirelessly</a:t>
                  </a:r>
                  <a:endParaRPr/>
                </a:p>
              </p:txBody>
            </p:sp>
            <p:sp>
              <p:nvSpPr>
                <p:cNvPr id="181" name="Google Shape;181;p2"/>
                <p:cNvSpPr/>
                <p:nvPr/>
              </p:nvSpPr>
              <p:spPr>
                <a:xfrm>
                  <a:off x="6717784" y="1589373"/>
                  <a:ext cx="2091956" cy="3079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rgbClr val="2A96C1"/>
                      </a:solidFill>
                      <a:latin typeface="Arial"/>
                      <a:ea typeface="Arial"/>
                      <a:cs typeface="Arial"/>
                      <a:sym typeface="Arial"/>
                    </a:rPr>
                    <a:t>HALAK</a:t>
                  </a:r>
                  <a:endParaRPr/>
                </a:p>
              </p:txBody>
            </p:sp>
          </p:grpSp>
        </p:grpSp>
        <p:grpSp>
          <p:nvGrpSpPr>
            <p:cNvPr id="182" name="Google Shape;182;p2"/>
            <p:cNvGrpSpPr/>
            <p:nvPr/>
          </p:nvGrpSpPr>
          <p:grpSpPr>
            <a:xfrm>
              <a:off x="6182022" y="2011680"/>
              <a:ext cx="2403132" cy="3437106"/>
              <a:chOff x="4637189" y="2350768"/>
              <a:chExt cx="1821168" cy="2604744"/>
            </a:xfrm>
          </p:grpSpPr>
          <p:sp>
            <p:nvSpPr>
              <p:cNvPr id="183" name="Google Shape;183;p2"/>
              <p:cNvSpPr/>
              <p:nvPr/>
            </p:nvSpPr>
            <p:spPr>
              <a:xfrm>
                <a:off x="4728857" y="2350768"/>
                <a:ext cx="1637833" cy="1637830"/>
              </a:xfrm>
              <a:custGeom>
                <a:rect b="b" l="l" r="r" t="t"/>
                <a:pathLst>
                  <a:path extrusionOk="0" h="1949822" w="1949822">
                    <a:moveTo>
                      <a:pt x="1827120" y="161365"/>
                    </a:moveTo>
                    <a:lnTo>
                      <a:pt x="1949822" y="161365"/>
                    </a:lnTo>
                    <a:lnTo>
                      <a:pt x="1949822" y="1949822"/>
                    </a:lnTo>
                    <a:lnTo>
                      <a:pt x="457199" y="1949822"/>
                    </a:lnTo>
                    <a:lnTo>
                      <a:pt x="457199" y="1827120"/>
                    </a:lnTo>
                    <a:lnTo>
                      <a:pt x="1827120" y="1827120"/>
                    </a:lnTo>
                    <a:close/>
                    <a:moveTo>
                      <a:pt x="0" y="0"/>
                    </a:moveTo>
                    <a:lnTo>
                      <a:pt x="1479175" y="0"/>
                    </a:lnTo>
                    <a:lnTo>
                      <a:pt x="1479175" y="122702"/>
                    </a:lnTo>
                    <a:lnTo>
                      <a:pt x="122702" y="122702"/>
                    </a:lnTo>
                    <a:lnTo>
                      <a:pt x="122702" y="1788459"/>
                    </a:lnTo>
                    <a:lnTo>
                      <a:pt x="0" y="1788459"/>
                    </a:lnTo>
                    <a:close/>
                  </a:path>
                </a:pathLst>
              </a:custGeom>
              <a:solidFill>
                <a:srgbClr val="26A6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dk1"/>
                  </a:solidFill>
                  <a:latin typeface="Arial"/>
                  <a:ea typeface="Arial"/>
                  <a:cs typeface="Arial"/>
                  <a:sym typeface="Arial"/>
                </a:endParaRPr>
              </a:p>
            </p:txBody>
          </p:sp>
          <p:grpSp>
            <p:nvGrpSpPr>
              <p:cNvPr id="184" name="Google Shape;184;p2"/>
              <p:cNvGrpSpPr/>
              <p:nvPr/>
            </p:nvGrpSpPr>
            <p:grpSpPr>
              <a:xfrm>
                <a:off x="4637189" y="4189877"/>
                <a:ext cx="1821168" cy="765635"/>
                <a:chOff x="6600701" y="1589373"/>
                <a:chExt cx="2326123" cy="842340"/>
              </a:xfrm>
            </p:grpSpPr>
            <p:sp>
              <p:nvSpPr>
                <p:cNvPr id="185" name="Google Shape;185;p2"/>
                <p:cNvSpPr/>
                <p:nvPr/>
              </p:nvSpPr>
              <p:spPr>
                <a:xfrm>
                  <a:off x="6600701" y="1969815"/>
                  <a:ext cx="2326123" cy="46189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000" u="none" cap="none" strike="noStrike">
                      <a:solidFill>
                        <a:schemeClr val="dk1"/>
                      </a:solidFill>
                      <a:latin typeface="Arial"/>
                      <a:ea typeface="Arial"/>
                      <a:cs typeface="Arial"/>
                      <a:sym typeface="Arial"/>
                    </a:rPr>
                    <a:t>Interface heartbeat sensor with STM32 and push-to-talk service implementation</a:t>
                  </a:r>
                  <a:endParaRPr/>
                </a:p>
              </p:txBody>
            </p:sp>
            <p:sp>
              <p:nvSpPr>
                <p:cNvPr id="186" name="Google Shape;186;p2"/>
                <p:cNvSpPr/>
                <p:nvPr/>
              </p:nvSpPr>
              <p:spPr>
                <a:xfrm>
                  <a:off x="6717784" y="1589373"/>
                  <a:ext cx="2091956" cy="3079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rgbClr val="26A6C0"/>
                      </a:solidFill>
                      <a:latin typeface="Arial"/>
                      <a:ea typeface="Arial"/>
                      <a:cs typeface="Arial"/>
                      <a:sym typeface="Arial"/>
                    </a:rPr>
                    <a:t>PRASHANT</a:t>
                  </a:r>
                  <a:endParaRPr/>
                </a:p>
              </p:txBody>
            </p:sp>
          </p:grpSp>
        </p:grpSp>
        <p:grpSp>
          <p:nvGrpSpPr>
            <p:cNvPr id="187" name="Google Shape;187;p2"/>
            <p:cNvGrpSpPr/>
            <p:nvPr/>
          </p:nvGrpSpPr>
          <p:grpSpPr>
            <a:xfrm>
              <a:off x="8757196" y="4438495"/>
              <a:ext cx="2403132" cy="856409"/>
              <a:chOff x="6600701" y="1589373"/>
              <a:chExt cx="2326123" cy="714032"/>
            </a:xfrm>
          </p:grpSpPr>
          <p:sp>
            <p:nvSpPr>
              <p:cNvPr id="188" name="Google Shape;188;p2"/>
              <p:cNvSpPr/>
              <p:nvPr/>
            </p:nvSpPr>
            <p:spPr>
              <a:xfrm>
                <a:off x="6600701" y="1969813"/>
                <a:ext cx="2326123" cy="33359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000" u="none" cap="none" strike="noStrike">
                    <a:solidFill>
                      <a:schemeClr val="dk1"/>
                    </a:solidFill>
                    <a:latin typeface="Arial"/>
                    <a:ea typeface="Arial"/>
                    <a:cs typeface="Arial"/>
                    <a:sym typeface="Arial"/>
                  </a:rPr>
                  <a:t>Interface GPS and air quality on STM32</a:t>
                </a:r>
                <a:endParaRPr/>
              </a:p>
            </p:txBody>
          </p:sp>
          <p:sp>
            <p:nvSpPr>
              <p:cNvPr id="189" name="Google Shape;189;p2"/>
              <p:cNvSpPr/>
              <p:nvPr/>
            </p:nvSpPr>
            <p:spPr>
              <a:xfrm>
                <a:off x="6717784" y="1589373"/>
                <a:ext cx="2091956" cy="3079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rgbClr val="2E75B5"/>
                    </a:solidFill>
                    <a:latin typeface="Arial"/>
                    <a:ea typeface="Arial"/>
                    <a:cs typeface="Arial"/>
                    <a:sym typeface="Arial"/>
                  </a:rPr>
                  <a:t>VATSAL</a:t>
                </a:r>
                <a:endParaRPr/>
              </a:p>
            </p:txBody>
          </p:sp>
        </p:grpSp>
      </p:grpSp>
      <p:sp>
        <p:nvSpPr>
          <p:cNvPr id="190" name="Google Shape;190;p2"/>
          <p:cNvSpPr txBox="1"/>
          <p:nvPr/>
        </p:nvSpPr>
        <p:spPr>
          <a:xfrm>
            <a:off x="0" y="111474"/>
            <a:ext cx="121920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3200" u="none" cap="none" strike="noStrike">
                <a:solidFill>
                  <a:srgbClr val="2A96C1"/>
                </a:solidFill>
                <a:latin typeface="Arial"/>
                <a:ea typeface="Arial"/>
                <a:cs typeface="Arial"/>
                <a:sym typeface="Arial"/>
              </a:rPr>
              <a:t>OUR</a:t>
            </a:r>
            <a:r>
              <a:rPr b="1" i="0" lang="en-US" sz="3200" u="none" cap="none" strike="noStrike">
                <a:solidFill>
                  <a:srgbClr val="7F7F7F"/>
                </a:solidFill>
                <a:latin typeface="Arial"/>
                <a:ea typeface="Arial"/>
                <a:cs typeface="Arial"/>
                <a:sym typeface="Arial"/>
              </a:rPr>
              <a:t> TEAM</a:t>
            </a:r>
            <a:endParaRPr/>
          </a:p>
        </p:txBody>
      </p:sp>
      <p:sp>
        <p:nvSpPr>
          <p:cNvPr id="191" name="Google Shape;191;p2"/>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192" name="Google Shape;192;p2"/>
          <p:cNvSpPr/>
          <p:nvPr/>
        </p:nvSpPr>
        <p:spPr>
          <a:xfrm>
            <a:off x="8786807" y="1929498"/>
            <a:ext cx="2161211" cy="2161209"/>
          </a:xfrm>
          <a:custGeom>
            <a:rect b="b" l="l" r="r" t="t"/>
            <a:pathLst>
              <a:path extrusionOk="0" h="1949822" w="1949822">
                <a:moveTo>
                  <a:pt x="1827120" y="161365"/>
                </a:moveTo>
                <a:lnTo>
                  <a:pt x="1949822" y="161365"/>
                </a:lnTo>
                <a:lnTo>
                  <a:pt x="1949822" y="1949822"/>
                </a:lnTo>
                <a:lnTo>
                  <a:pt x="457199" y="1949822"/>
                </a:lnTo>
                <a:lnTo>
                  <a:pt x="457199" y="1827120"/>
                </a:lnTo>
                <a:lnTo>
                  <a:pt x="1827120" y="1827120"/>
                </a:lnTo>
                <a:close/>
                <a:moveTo>
                  <a:pt x="0" y="0"/>
                </a:moveTo>
                <a:lnTo>
                  <a:pt x="1479175" y="0"/>
                </a:lnTo>
                <a:lnTo>
                  <a:pt x="1479175" y="122702"/>
                </a:lnTo>
                <a:lnTo>
                  <a:pt x="122702" y="122702"/>
                </a:lnTo>
                <a:lnTo>
                  <a:pt x="122702" y="1788459"/>
                </a:lnTo>
                <a:lnTo>
                  <a:pt x="0" y="1788459"/>
                </a:lnTo>
                <a:close/>
              </a:path>
            </a:pathLst>
          </a:custGeom>
          <a:solidFill>
            <a:srgbClr val="26A6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dk1"/>
              </a:solidFill>
              <a:latin typeface="Arial"/>
              <a:ea typeface="Arial"/>
              <a:cs typeface="Arial"/>
              <a:sym typeface="Arial"/>
            </a:endParaRPr>
          </a:p>
        </p:txBody>
      </p:sp>
      <p:pic>
        <p:nvPicPr>
          <p:cNvPr id="193" name="Google Shape;193;p2"/>
          <p:cNvPicPr preferRelativeResize="0"/>
          <p:nvPr/>
        </p:nvPicPr>
        <p:blipFill rotWithShape="1">
          <a:blip r:embed="rId3">
            <a:alphaModFix/>
          </a:blip>
          <a:srcRect b="0" l="0" r="0" t="0"/>
          <a:stretch/>
        </p:blipFill>
        <p:spPr>
          <a:xfrm>
            <a:off x="4179818" y="2079924"/>
            <a:ext cx="1320229" cy="1943741"/>
          </a:xfrm>
          <a:prstGeom prst="rect">
            <a:avLst/>
          </a:prstGeom>
          <a:noFill/>
          <a:ln>
            <a:noFill/>
          </a:ln>
        </p:spPr>
      </p:pic>
      <p:pic>
        <p:nvPicPr>
          <p:cNvPr id="194" name="Google Shape;194;p2"/>
          <p:cNvPicPr preferRelativeResize="0"/>
          <p:nvPr/>
        </p:nvPicPr>
        <p:blipFill rotWithShape="1">
          <a:blip r:embed="rId4">
            <a:alphaModFix/>
          </a:blip>
          <a:srcRect b="0" l="0" r="0" t="0"/>
          <a:stretch/>
        </p:blipFill>
        <p:spPr>
          <a:xfrm>
            <a:off x="8957568" y="2079925"/>
            <a:ext cx="1825566" cy="1825566"/>
          </a:xfrm>
          <a:prstGeom prst="rect">
            <a:avLst/>
          </a:prstGeom>
          <a:noFill/>
          <a:ln>
            <a:noFill/>
          </a:ln>
        </p:spPr>
      </p:pic>
      <p:pic>
        <p:nvPicPr>
          <p:cNvPr id="195" name="Google Shape;195;p2"/>
          <p:cNvPicPr preferRelativeResize="0"/>
          <p:nvPr/>
        </p:nvPicPr>
        <p:blipFill rotWithShape="1">
          <a:blip r:embed="rId5">
            <a:alphaModFix/>
          </a:blip>
          <a:srcRect b="0" l="0" r="0" t="0"/>
          <a:stretch/>
        </p:blipFill>
        <p:spPr>
          <a:xfrm>
            <a:off x="1408866" y="2204857"/>
            <a:ext cx="1700634" cy="1700634"/>
          </a:xfrm>
          <a:prstGeom prst="rect">
            <a:avLst/>
          </a:prstGeom>
          <a:noFill/>
          <a:ln>
            <a:noFill/>
          </a:ln>
        </p:spPr>
      </p:pic>
      <p:pic>
        <p:nvPicPr>
          <p:cNvPr id="196" name="Google Shape;196;p2"/>
          <p:cNvPicPr preferRelativeResize="0"/>
          <p:nvPr/>
        </p:nvPicPr>
        <p:blipFill rotWithShape="1">
          <a:blip r:embed="rId6">
            <a:alphaModFix/>
          </a:blip>
          <a:srcRect b="0" l="0" r="0" t="0"/>
          <a:stretch/>
        </p:blipFill>
        <p:spPr>
          <a:xfrm>
            <a:off x="6554559" y="2214460"/>
            <a:ext cx="1658055" cy="167023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3"/>
          <p:cNvSpPr txBox="1"/>
          <p:nvPr/>
        </p:nvSpPr>
        <p:spPr>
          <a:xfrm>
            <a:off x="0" y="111474"/>
            <a:ext cx="121920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rgbClr val="2A96C1"/>
                </a:solidFill>
                <a:latin typeface="Arial"/>
                <a:ea typeface="Arial"/>
                <a:cs typeface="Arial"/>
                <a:sym typeface="Arial"/>
              </a:rPr>
              <a:t>AGENDA</a:t>
            </a:r>
            <a:endParaRPr/>
          </a:p>
        </p:txBody>
      </p:sp>
      <p:grpSp>
        <p:nvGrpSpPr>
          <p:cNvPr id="203" name="Google Shape;203;p3"/>
          <p:cNvGrpSpPr/>
          <p:nvPr/>
        </p:nvGrpSpPr>
        <p:grpSpPr>
          <a:xfrm>
            <a:off x="948555" y="1690227"/>
            <a:ext cx="10294890" cy="4083812"/>
            <a:chOff x="948555" y="1881051"/>
            <a:chExt cx="10294890" cy="4083812"/>
          </a:xfrm>
        </p:grpSpPr>
        <p:grpSp>
          <p:nvGrpSpPr>
            <p:cNvPr id="204" name="Google Shape;204;p3"/>
            <p:cNvGrpSpPr/>
            <p:nvPr/>
          </p:nvGrpSpPr>
          <p:grpSpPr>
            <a:xfrm>
              <a:off x="948555" y="1881051"/>
              <a:ext cx="4836385" cy="1512949"/>
              <a:chOff x="948555" y="1881051"/>
              <a:chExt cx="4836385" cy="1512949"/>
            </a:xfrm>
          </p:grpSpPr>
          <p:grpSp>
            <p:nvGrpSpPr>
              <p:cNvPr id="205" name="Google Shape;205;p3"/>
              <p:cNvGrpSpPr/>
              <p:nvPr/>
            </p:nvGrpSpPr>
            <p:grpSpPr>
              <a:xfrm>
                <a:off x="2992841" y="2247136"/>
                <a:ext cx="2792099" cy="935450"/>
                <a:chOff x="2196084" y="1390010"/>
                <a:chExt cx="2065127" cy="712854"/>
              </a:xfrm>
            </p:grpSpPr>
            <p:sp>
              <p:nvSpPr>
                <p:cNvPr id="206" name="Google Shape;206;p3"/>
                <p:cNvSpPr/>
                <p:nvPr/>
              </p:nvSpPr>
              <p:spPr>
                <a:xfrm>
                  <a:off x="2196084" y="1680693"/>
                  <a:ext cx="2065127" cy="422171"/>
                </a:xfrm>
                <a:prstGeom prst="rect">
                  <a:avLst/>
                </a:prstGeom>
                <a:noFill/>
                <a:ln>
                  <a:noFill/>
                </a:ln>
              </p:spPr>
              <p:txBody>
                <a:bodyPr anchorCtr="0" anchor="t" bIns="45700" lIns="91425" spcFirstLastPara="1" rIns="91425" wrap="square" tIns="45700">
                  <a:spAutoFit/>
                </a:bodyPr>
                <a:lstStyle/>
                <a:p>
                  <a:pPr indent="-171450" lvl="0" marL="171450" marR="0" rtl="0" algn="l">
                    <a:spcBef>
                      <a:spcPts val="0"/>
                    </a:spcBef>
                    <a:spcAft>
                      <a:spcPts val="0"/>
                    </a:spcAft>
                    <a:buClr>
                      <a:schemeClr val="dk1"/>
                    </a:buClr>
                    <a:buSzPts val="1000"/>
                    <a:buFont typeface="Arial"/>
                    <a:buChar char="•"/>
                  </a:pPr>
                  <a:r>
                    <a:rPr lang="en-US" sz="1000">
                      <a:solidFill>
                        <a:schemeClr val="dk1"/>
                      </a:solidFill>
                      <a:latin typeface="Arial"/>
                      <a:ea typeface="Arial"/>
                      <a:cs typeface="Arial"/>
                      <a:sym typeface="Arial"/>
                    </a:rPr>
                    <a:t>Raspberry Pi 3 B+</a:t>
                  </a:r>
                  <a:endParaRPr/>
                </a:p>
                <a:p>
                  <a:pPr indent="-171450" lvl="0" marL="171450" marR="0" rtl="0" algn="l">
                    <a:spcBef>
                      <a:spcPts val="0"/>
                    </a:spcBef>
                    <a:spcAft>
                      <a:spcPts val="0"/>
                    </a:spcAft>
                    <a:buClr>
                      <a:schemeClr val="dk1"/>
                    </a:buClr>
                    <a:buSzPts val="1000"/>
                    <a:buFont typeface="Arial"/>
                    <a:buChar char="•"/>
                  </a:pPr>
                  <a:r>
                    <a:rPr lang="en-US" sz="1000">
                      <a:solidFill>
                        <a:schemeClr val="dk1"/>
                      </a:solidFill>
                      <a:latin typeface="Arial"/>
                      <a:ea typeface="Arial"/>
                      <a:cs typeface="Arial"/>
                      <a:sym typeface="Arial"/>
                    </a:rPr>
                    <a:t>STM32 MCU and STM LoRa</a:t>
                  </a:r>
                  <a:endParaRPr sz="1000">
                    <a:solidFill>
                      <a:schemeClr val="dk1"/>
                    </a:solidFill>
                    <a:latin typeface="Arial"/>
                    <a:ea typeface="Arial"/>
                    <a:cs typeface="Arial"/>
                    <a:sym typeface="Arial"/>
                  </a:endParaRPr>
                </a:p>
                <a:p>
                  <a:pPr indent="-171450" lvl="0" marL="171450" marR="0" rtl="0" algn="l">
                    <a:spcBef>
                      <a:spcPts val="0"/>
                    </a:spcBef>
                    <a:spcAft>
                      <a:spcPts val="0"/>
                    </a:spcAft>
                    <a:buClr>
                      <a:schemeClr val="dk1"/>
                    </a:buClr>
                    <a:buSzPts val="1000"/>
                    <a:buFont typeface="Arial"/>
                    <a:buChar char="•"/>
                  </a:pPr>
                  <a:r>
                    <a:rPr lang="en-US" sz="1000">
                      <a:solidFill>
                        <a:schemeClr val="dk1"/>
                      </a:solidFill>
                      <a:latin typeface="Arial"/>
                      <a:ea typeface="Arial"/>
                      <a:cs typeface="Arial"/>
                      <a:sym typeface="Arial"/>
                    </a:rPr>
                    <a:t>Sensors </a:t>
                  </a:r>
                  <a:endParaRPr/>
                </a:p>
              </p:txBody>
            </p:sp>
            <p:sp>
              <p:nvSpPr>
                <p:cNvPr id="207" name="Google Shape;207;p3"/>
                <p:cNvSpPr/>
                <p:nvPr/>
              </p:nvSpPr>
              <p:spPr>
                <a:xfrm>
                  <a:off x="2208201" y="1390010"/>
                  <a:ext cx="1960134" cy="28144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HARDWARE USED</a:t>
                  </a:r>
                  <a:endParaRPr sz="1600">
                    <a:solidFill>
                      <a:schemeClr val="dk1"/>
                    </a:solidFill>
                    <a:latin typeface="Arial"/>
                    <a:ea typeface="Arial"/>
                    <a:cs typeface="Arial"/>
                    <a:sym typeface="Arial"/>
                  </a:endParaRPr>
                </a:p>
              </p:txBody>
            </p:sp>
          </p:grpSp>
          <p:grpSp>
            <p:nvGrpSpPr>
              <p:cNvPr id="208" name="Google Shape;208;p3"/>
              <p:cNvGrpSpPr/>
              <p:nvPr/>
            </p:nvGrpSpPr>
            <p:grpSpPr>
              <a:xfrm>
                <a:off x="948555" y="1881051"/>
                <a:ext cx="1517799" cy="1512949"/>
                <a:chOff x="649419" y="2196691"/>
                <a:chExt cx="1156630" cy="1152934"/>
              </a:xfrm>
            </p:grpSpPr>
            <p:grpSp>
              <p:nvGrpSpPr>
                <p:cNvPr id="209" name="Google Shape;209;p3"/>
                <p:cNvGrpSpPr/>
                <p:nvPr/>
              </p:nvGrpSpPr>
              <p:grpSpPr>
                <a:xfrm>
                  <a:off x="649419" y="2196691"/>
                  <a:ext cx="1156630" cy="1152934"/>
                  <a:chOff x="649419" y="2196691"/>
                  <a:chExt cx="1156630" cy="1152934"/>
                </a:xfrm>
              </p:grpSpPr>
              <p:sp>
                <p:nvSpPr>
                  <p:cNvPr id="210" name="Google Shape;210;p3"/>
                  <p:cNvSpPr/>
                  <p:nvPr/>
                </p:nvSpPr>
                <p:spPr>
                  <a:xfrm>
                    <a:off x="754355" y="2196691"/>
                    <a:ext cx="1051694" cy="1051692"/>
                  </a:xfrm>
                  <a:prstGeom prst="rect">
                    <a:avLst/>
                  </a:prstGeom>
                  <a:solidFill>
                    <a:srgbClr val="1A72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A5A5A5"/>
                      </a:solidFill>
                      <a:latin typeface="Arial"/>
                      <a:ea typeface="Arial"/>
                      <a:cs typeface="Arial"/>
                      <a:sym typeface="Arial"/>
                    </a:endParaRPr>
                  </a:p>
                </p:txBody>
              </p:sp>
              <p:sp>
                <p:nvSpPr>
                  <p:cNvPr id="211" name="Google Shape;211;p3"/>
                  <p:cNvSpPr/>
                  <p:nvPr/>
                </p:nvSpPr>
                <p:spPr>
                  <a:xfrm>
                    <a:off x="649419" y="2297933"/>
                    <a:ext cx="1051694" cy="1051692"/>
                  </a:xfrm>
                  <a:prstGeom prst="rect">
                    <a:avLst/>
                  </a:prstGeom>
                  <a:solidFill>
                    <a:srgbClr val="1A72A0">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A5A5A5"/>
                      </a:solidFill>
                      <a:latin typeface="Arial"/>
                      <a:ea typeface="Arial"/>
                      <a:cs typeface="Arial"/>
                      <a:sym typeface="Arial"/>
                    </a:endParaRPr>
                  </a:p>
                </p:txBody>
              </p:sp>
            </p:grpSp>
            <p:sp>
              <p:nvSpPr>
                <p:cNvPr id="212" name="Google Shape;212;p3"/>
                <p:cNvSpPr/>
                <p:nvPr/>
              </p:nvSpPr>
              <p:spPr>
                <a:xfrm>
                  <a:off x="1096313" y="2542355"/>
                  <a:ext cx="367778" cy="360364"/>
                </a:xfrm>
                <a:custGeom>
                  <a:rect b="b" l="l" r="r" t="t"/>
                  <a:pathLst>
                    <a:path extrusionOk="0" h="285039" w="290902">
                      <a:moveTo>
                        <a:pt x="146002" y="113160"/>
                      </a:moveTo>
                      <a:cubicBezTo>
                        <a:pt x="160548" y="113160"/>
                        <a:pt x="172339" y="125457"/>
                        <a:pt x="172339" y="140627"/>
                      </a:cubicBezTo>
                      <a:cubicBezTo>
                        <a:pt x="172339" y="155797"/>
                        <a:pt x="160548" y="168094"/>
                        <a:pt x="146002" y="168094"/>
                      </a:cubicBezTo>
                      <a:cubicBezTo>
                        <a:pt x="131456" y="168094"/>
                        <a:pt x="119665" y="155797"/>
                        <a:pt x="119665" y="140627"/>
                      </a:cubicBezTo>
                      <a:cubicBezTo>
                        <a:pt x="119665" y="125457"/>
                        <a:pt x="131456" y="113160"/>
                        <a:pt x="146002" y="113160"/>
                      </a:cubicBezTo>
                      <a:close/>
                      <a:moveTo>
                        <a:pt x="147117" y="52667"/>
                      </a:moveTo>
                      <a:cubicBezTo>
                        <a:pt x="98349" y="52425"/>
                        <a:pt x="59012" y="91750"/>
                        <a:pt x="59254" y="140503"/>
                      </a:cubicBezTo>
                      <a:cubicBezTo>
                        <a:pt x="59497" y="189256"/>
                        <a:pt x="99227" y="228974"/>
                        <a:pt x="147995" y="229217"/>
                      </a:cubicBezTo>
                      <a:cubicBezTo>
                        <a:pt x="196763" y="229459"/>
                        <a:pt x="236100" y="190134"/>
                        <a:pt x="235857" y="141381"/>
                      </a:cubicBezTo>
                      <a:cubicBezTo>
                        <a:pt x="235614" y="92628"/>
                        <a:pt x="195884" y="52910"/>
                        <a:pt x="147117" y="52667"/>
                      </a:cubicBezTo>
                      <a:close/>
                      <a:moveTo>
                        <a:pt x="122152" y="0"/>
                      </a:moveTo>
                      <a:lnTo>
                        <a:pt x="172084" y="248"/>
                      </a:lnTo>
                      <a:lnTo>
                        <a:pt x="172170" y="17493"/>
                      </a:lnTo>
                      <a:lnTo>
                        <a:pt x="172364" y="17524"/>
                      </a:lnTo>
                      <a:cubicBezTo>
                        <a:pt x="188804" y="20965"/>
                        <a:pt x="204097" y="27592"/>
                        <a:pt x="217564" y="36723"/>
                      </a:cubicBezTo>
                      <a:cubicBezTo>
                        <a:pt x="217677" y="36817"/>
                        <a:pt x="217790" y="36910"/>
                        <a:pt x="217903" y="37004"/>
                      </a:cubicBezTo>
                      <a:lnTo>
                        <a:pt x="233595" y="22260"/>
                      </a:lnTo>
                      <a:lnTo>
                        <a:pt x="267984" y="58792"/>
                      </a:lnTo>
                      <a:lnTo>
                        <a:pt x="252903" y="72963"/>
                      </a:lnTo>
                      <a:cubicBezTo>
                        <a:pt x="260221" y="85813"/>
                        <a:pt x="267267" y="98121"/>
                        <a:pt x="270824" y="115547"/>
                      </a:cubicBezTo>
                      <a:lnTo>
                        <a:pt x="290653" y="115645"/>
                      </a:lnTo>
                      <a:lnTo>
                        <a:pt x="290902" y="165562"/>
                      </a:lnTo>
                      <a:lnTo>
                        <a:pt x="271487" y="165466"/>
                      </a:lnTo>
                      <a:lnTo>
                        <a:pt x="271264" y="166972"/>
                      </a:lnTo>
                      <a:cubicBezTo>
                        <a:pt x="267985" y="183374"/>
                        <a:pt x="261509" y="198597"/>
                        <a:pt x="252508" y="211970"/>
                      </a:cubicBezTo>
                      <a:lnTo>
                        <a:pt x="251776" y="212858"/>
                      </a:lnTo>
                      <a:lnTo>
                        <a:pt x="266242" y="226893"/>
                      </a:lnTo>
                      <a:lnTo>
                        <a:pt x="231651" y="262547"/>
                      </a:lnTo>
                      <a:lnTo>
                        <a:pt x="215937" y="247301"/>
                      </a:lnTo>
                      <a:cubicBezTo>
                        <a:pt x="204540" y="255967"/>
                        <a:pt x="185834" y="262436"/>
                        <a:pt x="173413" y="264612"/>
                      </a:cubicBezTo>
                      <a:lnTo>
                        <a:pt x="173501" y="285039"/>
                      </a:lnTo>
                      <a:lnTo>
                        <a:pt x="123569" y="284791"/>
                      </a:lnTo>
                      <a:lnTo>
                        <a:pt x="123468" y="264474"/>
                      </a:lnTo>
                      <a:cubicBezTo>
                        <a:pt x="110629" y="262763"/>
                        <a:pt x="88925" y="253893"/>
                        <a:pt x="79481" y="246345"/>
                      </a:cubicBezTo>
                      <a:lnTo>
                        <a:pt x="63103" y="261734"/>
                      </a:lnTo>
                      <a:lnTo>
                        <a:pt x="28714" y="225202"/>
                      </a:lnTo>
                      <a:lnTo>
                        <a:pt x="43587" y="211226"/>
                      </a:lnTo>
                      <a:cubicBezTo>
                        <a:pt x="34719" y="200225"/>
                        <a:pt x="26071" y="179046"/>
                        <a:pt x="24036" y="165106"/>
                      </a:cubicBezTo>
                      <a:lnTo>
                        <a:pt x="249" y="165168"/>
                      </a:lnTo>
                      <a:lnTo>
                        <a:pt x="0" y="115250"/>
                      </a:lnTo>
                      <a:lnTo>
                        <a:pt x="23780" y="115369"/>
                      </a:lnTo>
                      <a:lnTo>
                        <a:pt x="23847" y="114912"/>
                      </a:lnTo>
                      <a:cubicBezTo>
                        <a:pt x="24929" y="104449"/>
                        <a:pt x="34638" y="79182"/>
                        <a:pt x="41716" y="71560"/>
                      </a:cubicBezTo>
                      <a:lnTo>
                        <a:pt x="26249" y="56555"/>
                      </a:lnTo>
                      <a:lnTo>
                        <a:pt x="60840" y="20901"/>
                      </a:lnTo>
                      <a:lnTo>
                        <a:pt x="76462" y="36058"/>
                      </a:lnTo>
                      <a:lnTo>
                        <a:pt x="76506" y="36021"/>
                      </a:lnTo>
                      <a:cubicBezTo>
                        <a:pt x="89883" y="27023"/>
                        <a:pt x="105111" y="20549"/>
                        <a:pt x="121519" y="17271"/>
                      </a:cubicBezTo>
                      <a:lnTo>
                        <a:pt x="122237" y="1716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grpSp>
          <p:nvGrpSpPr>
            <p:cNvPr id="213" name="Google Shape;213;p3"/>
            <p:cNvGrpSpPr/>
            <p:nvPr/>
          </p:nvGrpSpPr>
          <p:grpSpPr>
            <a:xfrm>
              <a:off x="948555" y="4380905"/>
              <a:ext cx="4836385" cy="1583958"/>
              <a:chOff x="948555" y="4380905"/>
              <a:chExt cx="4836385" cy="1583958"/>
            </a:xfrm>
          </p:grpSpPr>
          <p:grpSp>
            <p:nvGrpSpPr>
              <p:cNvPr id="214" name="Google Shape;214;p3"/>
              <p:cNvGrpSpPr/>
              <p:nvPr/>
            </p:nvGrpSpPr>
            <p:grpSpPr>
              <a:xfrm>
                <a:off x="2992841" y="4771555"/>
                <a:ext cx="2792099" cy="1193308"/>
                <a:chOff x="2196084" y="1389412"/>
                <a:chExt cx="2065127" cy="909354"/>
              </a:xfrm>
            </p:grpSpPr>
            <p:sp>
              <p:nvSpPr>
                <p:cNvPr id="215" name="Google Shape;215;p3"/>
                <p:cNvSpPr/>
                <p:nvPr/>
              </p:nvSpPr>
              <p:spPr>
                <a:xfrm>
                  <a:off x="2196084" y="1642056"/>
                  <a:ext cx="2065127" cy="6567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Fully embedded with sensors, a wearable device for firefighter team and a QT framework running dashboard application with Raspberry Pi 3 B+ as main controller  for Firefighter Marshal.</a:t>
                  </a:r>
                  <a:endParaRPr/>
                </a:p>
              </p:txBody>
            </p:sp>
            <p:sp>
              <p:nvSpPr>
                <p:cNvPr id="216" name="Google Shape;216;p3"/>
                <p:cNvSpPr/>
                <p:nvPr/>
              </p:nvSpPr>
              <p:spPr>
                <a:xfrm>
                  <a:off x="2196084" y="1389412"/>
                  <a:ext cx="1960134" cy="28144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INNOVATION</a:t>
                  </a:r>
                  <a:endParaRPr sz="1600">
                    <a:solidFill>
                      <a:schemeClr val="dk1"/>
                    </a:solidFill>
                    <a:latin typeface="Arial"/>
                    <a:ea typeface="Arial"/>
                    <a:cs typeface="Arial"/>
                    <a:sym typeface="Arial"/>
                  </a:endParaRPr>
                </a:p>
              </p:txBody>
            </p:sp>
          </p:grpSp>
          <p:grpSp>
            <p:nvGrpSpPr>
              <p:cNvPr id="217" name="Google Shape;217;p3"/>
              <p:cNvGrpSpPr/>
              <p:nvPr/>
            </p:nvGrpSpPr>
            <p:grpSpPr>
              <a:xfrm>
                <a:off x="948555" y="4380905"/>
                <a:ext cx="1517799" cy="1512949"/>
                <a:chOff x="649419" y="4101691"/>
                <a:chExt cx="1156630" cy="1152934"/>
              </a:xfrm>
            </p:grpSpPr>
            <p:grpSp>
              <p:nvGrpSpPr>
                <p:cNvPr id="218" name="Google Shape;218;p3"/>
                <p:cNvGrpSpPr/>
                <p:nvPr/>
              </p:nvGrpSpPr>
              <p:grpSpPr>
                <a:xfrm>
                  <a:off x="649419" y="4101691"/>
                  <a:ext cx="1156630" cy="1152934"/>
                  <a:chOff x="649419" y="4101691"/>
                  <a:chExt cx="1156630" cy="1152934"/>
                </a:xfrm>
              </p:grpSpPr>
              <p:sp>
                <p:nvSpPr>
                  <p:cNvPr id="219" name="Google Shape;219;p3"/>
                  <p:cNvSpPr/>
                  <p:nvPr/>
                </p:nvSpPr>
                <p:spPr>
                  <a:xfrm>
                    <a:off x="754355" y="4101691"/>
                    <a:ext cx="1051694" cy="1051692"/>
                  </a:xfrm>
                  <a:prstGeom prst="rect">
                    <a:avLst/>
                  </a:prstGeom>
                  <a:solidFill>
                    <a:srgbClr val="26A6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A5A5A5"/>
                      </a:solidFill>
                      <a:latin typeface="Arial"/>
                      <a:ea typeface="Arial"/>
                      <a:cs typeface="Arial"/>
                      <a:sym typeface="Arial"/>
                    </a:endParaRPr>
                  </a:p>
                </p:txBody>
              </p:sp>
              <p:sp>
                <p:nvSpPr>
                  <p:cNvPr id="220" name="Google Shape;220;p3"/>
                  <p:cNvSpPr/>
                  <p:nvPr/>
                </p:nvSpPr>
                <p:spPr>
                  <a:xfrm>
                    <a:off x="649419" y="4202933"/>
                    <a:ext cx="1051694" cy="1051692"/>
                  </a:xfrm>
                  <a:prstGeom prst="rect">
                    <a:avLst/>
                  </a:prstGeom>
                  <a:solidFill>
                    <a:srgbClr val="26A6C0">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A5A5A5"/>
                      </a:solidFill>
                      <a:latin typeface="Arial"/>
                      <a:ea typeface="Arial"/>
                      <a:cs typeface="Arial"/>
                      <a:sym typeface="Arial"/>
                    </a:endParaRPr>
                  </a:p>
                </p:txBody>
              </p:sp>
            </p:grpSp>
            <p:sp>
              <p:nvSpPr>
                <p:cNvPr id="221" name="Google Shape;221;p3"/>
                <p:cNvSpPr/>
                <p:nvPr/>
              </p:nvSpPr>
              <p:spPr>
                <a:xfrm>
                  <a:off x="1118689" y="4389934"/>
                  <a:ext cx="323026" cy="475206"/>
                </a:xfrm>
                <a:custGeom>
                  <a:rect b="b" l="l" r="r" t="t"/>
                  <a:pathLst>
                    <a:path extrusionOk="0" h="816614" w="560646">
                      <a:moveTo>
                        <a:pt x="429428" y="703064"/>
                      </a:moveTo>
                      <a:cubicBezTo>
                        <a:pt x="429428" y="715532"/>
                        <a:pt x="429494" y="754799"/>
                        <a:pt x="429494" y="767268"/>
                      </a:cubicBezTo>
                      <a:lnTo>
                        <a:pt x="353936" y="767163"/>
                      </a:lnTo>
                      <a:lnTo>
                        <a:pt x="353936" y="777446"/>
                      </a:lnTo>
                      <a:cubicBezTo>
                        <a:pt x="353936" y="799078"/>
                        <a:pt x="336401" y="816614"/>
                        <a:pt x="314768" y="816614"/>
                      </a:cubicBezTo>
                      <a:lnTo>
                        <a:pt x="252826" y="816614"/>
                      </a:lnTo>
                      <a:cubicBezTo>
                        <a:pt x="231194" y="816614"/>
                        <a:pt x="213658" y="799078"/>
                        <a:pt x="213658" y="777446"/>
                      </a:cubicBezTo>
                      <a:lnTo>
                        <a:pt x="213658" y="766967"/>
                      </a:lnTo>
                      <a:lnTo>
                        <a:pt x="139427" y="766863"/>
                      </a:lnTo>
                      <a:cubicBezTo>
                        <a:pt x="139308" y="758977"/>
                        <a:pt x="139189" y="751090"/>
                        <a:pt x="139070" y="743204"/>
                      </a:cubicBezTo>
                      <a:close/>
                      <a:moveTo>
                        <a:pt x="430826" y="638515"/>
                      </a:moveTo>
                      <a:cubicBezTo>
                        <a:pt x="430826" y="650983"/>
                        <a:pt x="430892" y="674067"/>
                        <a:pt x="430892" y="686535"/>
                      </a:cubicBezTo>
                      <a:lnTo>
                        <a:pt x="139071" y="719001"/>
                      </a:lnTo>
                      <a:lnTo>
                        <a:pt x="139071" y="667944"/>
                      </a:lnTo>
                      <a:close/>
                      <a:moveTo>
                        <a:pt x="314447" y="78944"/>
                      </a:moveTo>
                      <a:cubicBezTo>
                        <a:pt x="337580" y="84984"/>
                        <a:pt x="321906" y="105539"/>
                        <a:pt x="303179" y="105972"/>
                      </a:cubicBezTo>
                      <a:cubicBezTo>
                        <a:pt x="259453" y="111873"/>
                        <a:pt x="198310" y="139936"/>
                        <a:pt x="163313" y="172157"/>
                      </a:cubicBezTo>
                      <a:cubicBezTo>
                        <a:pt x="128315" y="204378"/>
                        <a:pt x="112110" y="256392"/>
                        <a:pt x="103640" y="302433"/>
                      </a:cubicBezTo>
                      <a:cubicBezTo>
                        <a:pt x="100013" y="321990"/>
                        <a:pt x="76866" y="319702"/>
                        <a:pt x="75512" y="303024"/>
                      </a:cubicBezTo>
                      <a:cubicBezTo>
                        <a:pt x="74625" y="254490"/>
                        <a:pt x="102479" y="182781"/>
                        <a:pt x="140194" y="147456"/>
                      </a:cubicBezTo>
                      <a:cubicBezTo>
                        <a:pt x="193973" y="95726"/>
                        <a:pt x="274414" y="73778"/>
                        <a:pt x="314447" y="78944"/>
                      </a:cubicBezTo>
                      <a:close/>
                      <a:moveTo>
                        <a:pt x="280323" y="42384"/>
                      </a:moveTo>
                      <a:cubicBezTo>
                        <a:pt x="148913" y="42384"/>
                        <a:pt x="42384" y="148913"/>
                        <a:pt x="42384" y="280322"/>
                      </a:cubicBezTo>
                      <a:cubicBezTo>
                        <a:pt x="42384" y="370667"/>
                        <a:pt x="92736" y="449251"/>
                        <a:pt x="166908" y="489543"/>
                      </a:cubicBezTo>
                      <a:lnTo>
                        <a:pt x="177566" y="494911"/>
                      </a:lnTo>
                      <a:cubicBezTo>
                        <a:pt x="177427" y="524847"/>
                        <a:pt x="177773" y="554784"/>
                        <a:pt x="177634" y="584720"/>
                      </a:cubicBezTo>
                      <a:lnTo>
                        <a:pt x="382925" y="584720"/>
                      </a:lnTo>
                      <a:cubicBezTo>
                        <a:pt x="382815" y="554784"/>
                        <a:pt x="383191" y="524847"/>
                        <a:pt x="383081" y="494911"/>
                      </a:cubicBezTo>
                      <a:lnTo>
                        <a:pt x="393739" y="489543"/>
                      </a:lnTo>
                      <a:cubicBezTo>
                        <a:pt x="467910" y="449251"/>
                        <a:pt x="518262" y="370667"/>
                        <a:pt x="518262" y="280322"/>
                      </a:cubicBezTo>
                      <a:cubicBezTo>
                        <a:pt x="518262" y="148913"/>
                        <a:pt x="411733" y="42384"/>
                        <a:pt x="280323" y="42384"/>
                      </a:cubicBezTo>
                      <a:close/>
                      <a:moveTo>
                        <a:pt x="280323" y="0"/>
                      </a:moveTo>
                      <a:cubicBezTo>
                        <a:pt x="435142" y="0"/>
                        <a:pt x="560646" y="125505"/>
                        <a:pt x="560646" y="280322"/>
                      </a:cubicBezTo>
                      <a:cubicBezTo>
                        <a:pt x="560646" y="367408"/>
                        <a:pt x="520936" y="445218"/>
                        <a:pt x="458635" y="496633"/>
                      </a:cubicBezTo>
                      <a:lnTo>
                        <a:pt x="430147" y="516887"/>
                      </a:lnTo>
                      <a:cubicBezTo>
                        <a:pt x="429972" y="550358"/>
                        <a:pt x="430608" y="588348"/>
                        <a:pt x="430433" y="621818"/>
                      </a:cubicBezTo>
                      <a:lnTo>
                        <a:pt x="137515" y="640883"/>
                      </a:lnTo>
                      <a:lnTo>
                        <a:pt x="137515" y="521367"/>
                      </a:lnTo>
                      <a:lnTo>
                        <a:pt x="134966" y="520062"/>
                      </a:lnTo>
                      <a:cubicBezTo>
                        <a:pt x="54051" y="470897"/>
                        <a:pt x="0" y="381922"/>
                        <a:pt x="0" y="280322"/>
                      </a:cubicBezTo>
                      <a:cubicBezTo>
                        <a:pt x="0" y="125505"/>
                        <a:pt x="125506" y="0"/>
                        <a:pt x="280323"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grpSp>
        </p:grpSp>
        <p:grpSp>
          <p:nvGrpSpPr>
            <p:cNvPr id="222" name="Google Shape;222;p3"/>
            <p:cNvGrpSpPr/>
            <p:nvPr/>
          </p:nvGrpSpPr>
          <p:grpSpPr>
            <a:xfrm>
              <a:off x="6477645" y="1881051"/>
              <a:ext cx="4765800" cy="1512949"/>
              <a:chOff x="6477645" y="1881051"/>
              <a:chExt cx="4765800" cy="1512949"/>
            </a:xfrm>
          </p:grpSpPr>
          <p:grpSp>
            <p:nvGrpSpPr>
              <p:cNvPr id="223" name="Google Shape;223;p3"/>
              <p:cNvGrpSpPr/>
              <p:nvPr/>
            </p:nvGrpSpPr>
            <p:grpSpPr>
              <a:xfrm>
                <a:off x="8451346" y="2271702"/>
                <a:ext cx="2792099" cy="731645"/>
                <a:chOff x="2196084" y="1389412"/>
                <a:chExt cx="2065127" cy="557546"/>
              </a:xfrm>
            </p:grpSpPr>
            <p:sp>
              <p:nvSpPr>
                <p:cNvPr id="224" name="Google Shape;224;p3"/>
                <p:cNvSpPr/>
                <p:nvPr/>
              </p:nvSpPr>
              <p:spPr>
                <a:xfrm>
                  <a:off x="2196084" y="1642056"/>
                  <a:ext cx="2065127" cy="30490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Safety &amp; Protection against hazard for Firefighter Team</a:t>
                  </a:r>
                  <a:endParaRPr/>
                </a:p>
              </p:txBody>
            </p:sp>
            <p:sp>
              <p:nvSpPr>
                <p:cNvPr id="225" name="Google Shape;225;p3"/>
                <p:cNvSpPr/>
                <p:nvPr/>
              </p:nvSpPr>
              <p:spPr>
                <a:xfrm>
                  <a:off x="2196084" y="1389412"/>
                  <a:ext cx="1960134" cy="25799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Arial"/>
                      <a:ea typeface="Arial"/>
                      <a:cs typeface="Arial"/>
                      <a:sym typeface="Arial"/>
                    </a:rPr>
                    <a:t>APPLICATION</a:t>
                  </a:r>
                  <a:endParaRPr/>
                </a:p>
              </p:txBody>
            </p:sp>
          </p:grpSp>
          <p:grpSp>
            <p:nvGrpSpPr>
              <p:cNvPr id="226" name="Google Shape;226;p3"/>
              <p:cNvGrpSpPr/>
              <p:nvPr/>
            </p:nvGrpSpPr>
            <p:grpSpPr>
              <a:xfrm>
                <a:off x="6477645" y="1881051"/>
                <a:ext cx="1517799" cy="1512949"/>
                <a:chOff x="4862831" y="2196691"/>
                <a:chExt cx="1156630" cy="1152934"/>
              </a:xfrm>
            </p:grpSpPr>
            <p:grpSp>
              <p:nvGrpSpPr>
                <p:cNvPr id="227" name="Google Shape;227;p3"/>
                <p:cNvGrpSpPr/>
                <p:nvPr/>
              </p:nvGrpSpPr>
              <p:grpSpPr>
                <a:xfrm>
                  <a:off x="4862831" y="2196691"/>
                  <a:ext cx="1156630" cy="1152934"/>
                  <a:chOff x="4862831" y="2196691"/>
                  <a:chExt cx="1156630" cy="1152934"/>
                </a:xfrm>
              </p:grpSpPr>
              <p:sp>
                <p:nvSpPr>
                  <p:cNvPr id="228" name="Google Shape;228;p3"/>
                  <p:cNvSpPr/>
                  <p:nvPr/>
                </p:nvSpPr>
                <p:spPr>
                  <a:xfrm>
                    <a:off x="4967767" y="2196691"/>
                    <a:ext cx="1051694" cy="1051692"/>
                  </a:xfrm>
                  <a:prstGeom prst="rect">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A5A5A5"/>
                      </a:solidFill>
                      <a:latin typeface="Arial"/>
                      <a:ea typeface="Arial"/>
                      <a:cs typeface="Arial"/>
                      <a:sym typeface="Arial"/>
                    </a:endParaRPr>
                  </a:p>
                </p:txBody>
              </p:sp>
              <p:sp>
                <p:nvSpPr>
                  <p:cNvPr id="229" name="Google Shape;229;p3"/>
                  <p:cNvSpPr/>
                  <p:nvPr/>
                </p:nvSpPr>
                <p:spPr>
                  <a:xfrm>
                    <a:off x="4862831" y="2297933"/>
                    <a:ext cx="1051694" cy="1051692"/>
                  </a:xfrm>
                  <a:prstGeom prst="rect">
                    <a:avLst/>
                  </a:prstGeom>
                  <a:solidFill>
                    <a:srgbClr val="2A96C1">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A5A5A5"/>
                      </a:solidFill>
                      <a:latin typeface="Arial"/>
                      <a:ea typeface="Arial"/>
                      <a:cs typeface="Arial"/>
                      <a:sym typeface="Arial"/>
                    </a:endParaRPr>
                  </a:p>
                </p:txBody>
              </p:sp>
            </p:grpSp>
            <p:sp>
              <p:nvSpPr>
                <p:cNvPr id="230" name="Google Shape;230;p3"/>
                <p:cNvSpPr/>
                <p:nvPr/>
              </p:nvSpPr>
              <p:spPr>
                <a:xfrm>
                  <a:off x="5312398" y="2555448"/>
                  <a:ext cx="362432" cy="334178"/>
                </a:xfrm>
                <a:custGeom>
                  <a:rect b="b" l="l" r="r" t="t"/>
                  <a:pathLst>
                    <a:path extrusionOk="0" h="316295" w="354842">
                      <a:moveTo>
                        <a:pt x="142147" y="43850"/>
                      </a:moveTo>
                      <a:cubicBezTo>
                        <a:pt x="87315" y="43850"/>
                        <a:pt x="42865" y="87860"/>
                        <a:pt x="42865" y="142148"/>
                      </a:cubicBezTo>
                      <a:cubicBezTo>
                        <a:pt x="42865" y="196436"/>
                        <a:pt x="87315" y="240446"/>
                        <a:pt x="142147" y="240446"/>
                      </a:cubicBezTo>
                      <a:cubicBezTo>
                        <a:pt x="196979" y="240446"/>
                        <a:pt x="241429" y="196436"/>
                        <a:pt x="241429" y="142148"/>
                      </a:cubicBezTo>
                      <a:cubicBezTo>
                        <a:pt x="241429" y="87860"/>
                        <a:pt x="196979" y="43850"/>
                        <a:pt x="142147" y="43850"/>
                      </a:cubicBezTo>
                      <a:close/>
                      <a:moveTo>
                        <a:pt x="142147" y="0"/>
                      </a:moveTo>
                      <a:cubicBezTo>
                        <a:pt x="220653" y="0"/>
                        <a:pt x="284294" y="63641"/>
                        <a:pt x="284294" y="142147"/>
                      </a:cubicBezTo>
                      <a:cubicBezTo>
                        <a:pt x="284294" y="161774"/>
                        <a:pt x="280317" y="180471"/>
                        <a:pt x="273124" y="197477"/>
                      </a:cubicBezTo>
                      <a:lnTo>
                        <a:pt x="267906" y="205216"/>
                      </a:lnTo>
                      <a:lnTo>
                        <a:pt x="354842" y="273137"/>
                      </a:lnTo>
                      <a:lnTo>
                        <a:pt x="321124" y="316295"/>
                      </a:lnTo>
                      <a:lnTo>
                        <a:pt x="234187" y="248373"/>
                      </a:lnTo>
                      <a:lnTo>
                        <a:pt x="197477" y="273124"/>
                      </a:lnTo>
                      <a:cubicBezTo>
                        <a:pt x="180471" y="280317"/>
                        <a:pt x="161774" y="284294"/>
                        <a:pt x="142147" y="284294"/>
                      </a:cubicBezTo>
                      <a:cubicBezTo>
                        <a:pt x="63641" y="284294"/>
                        <a:pt x="0" y="220653"/>
                        <a:pt x="0" y="142147"/>
                      </a:cubicBezTo>
                      <a:cubicBezTo>
                        <a:pt x="0" y="63641"/>
                        <a:pt x="63641" y="0"/>
                        <a:pt x="14214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grpSp>
        </p:grpSp>
        <p:grpSp>
          <p:nvGrpSpPr>
            <p:cNvPr id="231" name="Google Shape;231;p3"/>
            <p:cNvGrpSpPr/>
            <p:nvPr/>
          </p:nvGrpSpPr>
          <p:grpSpPr>
            <a:xfrm>
              <a:off x="6477645" y="4380905"/>
              <a:ext cx="4765800" cy="1512949"/>
              <a:chOff x="6477645" y="4380905"/>
              <a:chExt cx="4765800" cy="1512949"/>
            </a:xfrm>
          </p:grpSpPr>
          <p:grpSp>
            <p:nvGrpSpPr>
              <p:cNvPr id="232" name="Google Shape;232;p3"/>
              <p:cNvGrpSpPr/>
              <p:nvPr/>
            </p:nvGrpSpPr>
            <p:grpSpPr>
              <a:xfrm>
                <a:off x="8451346" y="4464029"/>
                <a:ext cx="2792099" cy="1346947"/>
                <a:chOff x="2196084" y="1155063"/>
                <a:chExt cx="2065127" cy="1026433"/>
              </a:xfrm>
            </p:grpSpPr>
            <p:sp>
              <p:nvSpPr>
                <p:cNvPr id="233" name="Google Shape;233;p3"/>
                <p:cNvSpPr/>
                <p:nvPr/>
              </p:nvSpPr>
              <p:spPr>
                <a:xfrm>
                  <a:off x="2196084" y="1642056"/>
                  <a:ext cx="2065127" cy="53944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Adding additional sensor for expanding into other applications like medical applications. Inbuilt push-to-talk service instead of additional walkie talkie</a:t>
                  </a:r>
                  <a:endParaRPr sz="1000">
                    <a:solidFill>
                      <a:schemeClr val="dk1"/>
                    </a:solidFill>
                    <a:latin typeface="Arial"/>
                    <a:ea typeface="Arial"/>
                    <a:cs typeface="Arial"/>
                    <a:sym typeface="Arial"/>
                  </a:endParaRPr>
                </a:p>
              </p:txBody>
            </p:sp>
            <p:sp>
              <p:nvSpPr>
                <p:cNvPr id="234" name="Google Shape;234;p3"/>
                <p:cNvSpPr/>
                <p:nvPr/>
              </p:nvSpPr>
              <p:spPr>
                <a:xfrm>
                  <a:off x="2196084" y="1155063"/>
                  <a:ext cx="1960134" cy="4456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Arial"/>
                      <a:ea typeface="Arial"/>
                      <a:cs typeface="Arial"/>
                      <a:sym typeface="Arial"/>
                    </a:rPr>
                    <a:t>IMPROVEMENT OVER EXISTING PRODUCT</a:t>
                  </a:r>
                  <a:endParaRPr/>
                </a:p>
              </p:txBody>
            </p:sp>
          </p:grpSp>
          <p:grpSp>
            <p:nvGrpSpPr>
              <p:cNvPr id="235" name="Google Shape;235;p3"/>
              <p:cNvGrpSpPr/>
              <p:nvPr/>
            </p:nvGrpSpPr>
            <p:grpSpPr>
              <a:xfrm>
                <a:off x="6477645" y="4380905"/>
                <a:ext cx="1517799" cy="1512949"/>
                <a:chOff x="4862831" y="4101691"/>
                <a:chExt cx="1156630" cy="1152934"/>
              </a:xfrm>
            </p:grpSpPr>
            <p:grpSp>
              <p:nvGrpSpPr>
                <p:cNvPr id="236" name="Google Shape;236;p3"/>
                <p:cNvGrpSpPr/>
                <p:nvPr/>
              </p:nvGrpSpPr>
              <p:grpSpPr>
                <a:xfrm>
                  <a:off x="4862831" y="4101691"/>
                  <a:ext cx="1156630" cy="1152934"/>
                  <a:chOff x="4862831" y="4101691"/>
                  <a:chExt cx="1156630" cy="1152934"/>
                </a:xfrm>
              </p:grpSpPr>
              <p:sp>
                <p:nvSpPr>
                  <p:cNvPr id="237" name="Google Shape;237;p3"/>
                  <p:cNvSpPr/>
                  <p:nvPr/>
                </p:nvSpPr>
                <p:spPr>
                  <a:xfrm>
                    <a:off x="4967767" y="4101691"/>
                    <a:ext cx="1051694" cy="1051692"/>
                  </a:xfrm>
                  <a:prstGeom prst="rect">
                    <a:avLst/>
                  </a:prstGeom>
                  <a:solidFill>
                    <a:srgbClr val="5FB7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A5A5A5"/>
                      </a:solidFill>
                      <a:latin typeface="Arial"/>
                      <a:ea typeface="Arial"/>
                      <a:cs typeface="Arial"/>
                      <a:sym typeface="Arial"/>
                    </a:endParaRPr>
                  </a:p>
                </p:txBody>
              </p:sp>
              <p:sp>
                <p:nvSpPr>
                  <p:cNvPr id="238" name="Google Shape;238;p3"/>
                  <p:cNvSpPr/>
                  <p:nvPr/>
                </p:nvSpPr>
                <p:spPr>
                  <a:xfrm>
                    <a:off x="4862831" y="4202933"/>
                    <a:ext cx="1051694" cy="1051692"/>
                  </a:xfrm>
                  <a:prstGeom prst="rect">
                    <a:avLst/>
                  </a:prstGeom>
                  <a:solidFill>
                    <a:srgbClr val="5FB778">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A5A5A5"/>
                      </a:solidFill>
                      <a:latin typeface="Arial"/>
                      <a:ea typeface="Arial"/>
                      <a:cs typeface="Arial"/>
                      <a:sym typeface="Arial"/>
                    </a:endParaRPr>
                  </a:p>
                </p:txBody>
              </p:sp>
            </p:grpSp>
            <p:grpSp>
              <p:nvGrpSpPr>
                <p:cNvPr id="239" name="Google Shape;239;p3"/>
                <p:cNvGrpSpPr/>
                <p:nvPr/>
              </p:nvGrpSpPr>
              <p:grpSpPr>
                <a:xfrm>
                  <a:off x="5289579" y="4425522"/>
                  <a:ext cx="408071" cy="404031"/>
                  <a:chOff x="5504429" y="7972829"/>
                  <a:chExt cx="1496446" cy="1496446"/>
                </a:xfrm>
              </p:grpSpPr>
              <p:sp>
                <p:nvSpPr>
                  <p:cNvPr id="240" name="Google Shape;240;p3"/>
                  <p:cNvSpPr/>
                  <p:nvPr/>
                </p:nvSpPr>
                <p:spPr>
                  <a:xfrm>
                    <a:off x="5504429" y="7972829"/>
                    <a:ext cx="1496446" cy="1496446"/>
                  </a:xfrm>
                  <a:custGeom>
                    <a:rect b="b" l="l" r="r" t="t"/>
                    <a:pathLst>
                      <a:path extrusionOk="0" h="1496446" w="1496446">
                        <a:moveTo>
                          <a:pt x="726131" y="761029"/>
                        </a:moveTo>
                        <a:lnTo>
                          <a:pt x="1144179" y="1380810"/>
                        </a:lnTo>
                        <a:lnTo>
                          <a:pt x="1039465" y="1437647"/>
                        </a:lnTo>
                        <a:cubicBezTo>
                          <a:pt x="949949" y="1475509"/>
                          <a:pt x="851531" y="1496446"/>
                          <a:pt x="748223" y="1496446"/>
                        </a:cubicBezTo>
                        <a:cubicBezTo>
                          <a:pt x="438299" y="1496446"/>
                          <a:pt x="172386" y="1308014"/>
                          <a:pt x="58799" y="1039465"/>
                        </a:cubicBezTo>
                        <a:lnTo>
                          <a:pt x="45154" y="995508"/>
                        </a:lnTo>
                        <a:lnTo>
                          <a:pt x="726131" y="761029"/>
                        </a:lnTo>
                        <a:close/>
                        <a:moveTo>
                          <a:pt x="42780" y="508587"/>
                        </a:moveTo>
                        <a:lnTo>
                          <a:pt x="661435" y="733760"/>
                        </a:lnTo>
                        <a:lnTo>
                          <a:pt x="31260" y="950747"/>
                        </a:lnTo>
                        <a:lnTo>
                          <a:pt x="15202" y="899016"/>
                        </a:lnTo>
                        <a:cubicBezTo>
                          <a:pt x="5235" y="850308"/>
                          <a:pt x="0" y="799877"/>
                          <a:pt x="0" y="748223"/>
                        </a:cubicBezTo>
                        <a:cubicBezTo>
                          <a:pt x="0" y="696569"/>
                          <a:pt x="5235" y="646138"/>
                          <a:pt x="15202" y="597430"/>
                        </a:cubicBezTo>
                        <a:lnTo>
                          <a:pt x="42780" y="508587"/>
                        </a:lnTo>
                        <a:close/>
                        <a:moveTo>
                          <a:pt x="748223" y="0"/>
                        </a:moveTo>
                        <a:cubicBezTo>
                          <a:pt x="1161455" y="0"/>
                          <a:pt x="1496446" y="334991"/>
                          <a:pt x="1496446" y="748223"/>
                        </a:cubicBezTo>
                        <a:cubicBezTo>
                          <a:pt x="1496446" y="954839"/>
                          <a:pt x="1412699" y="1141895"/>
                          <a:pt x="1277297" y="1277297"/>
                        </a:cubicBezTo>
                        <a:lnTo>
                          <a:pt x="1183148" y="1354977"/>
                        </a:lnTo>
                        <a:lnTo>
                          <a:pt x="754791" y="720272"/>
                        </a:lnTo>
                        <a:lnTo>
                          <a:pt x="755558" y="718165"/>
                        </a:lnTo>
                        <a:lnTo>
                          <a:pt x="752656" y="717108"/>
                        </a:lnTo>
                        <a:lnTo>
                          <a:pt x="748274" y="710617"/>
                        </a:lnTo>
                        <a:lnTo>
                          <a:pt x="747711" y="708981"/>
                        </a:lnTo>
                        <a:lnTo>
                          <a:pt x="698485" y="5014"/>
                        </a:lnTo>
                        <a:lnTo>
                          <a:pt x="748223"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41" name="Google Shape;241;p3"/>
                  <p:cNvSpPr/>
                  <p:nvPr/>
                </p:nvSpPr>
                <p:spPr>
                  <a:xfrm>
                    <a:off x="5572479" y="7982545"/>
                    <a:ext cx="631930" cy="688220"/>
                  </a:xfrm>
                  <a:custGeom>
                    <a:rect b="b" l="l" r="r" t="t"/>
                    <a:pathLst>
                      <a:path extrusionOk="0" h="688220" w="631930">
                        <a:moveTo>
                          <a:pt x="625041" y="589695"/>
                        </a:moveTo>
                        <a:lnTo>
                          <a:pt x="631930" y="688220"/>
                        </a:lnTo>
                        <a:lnTo>
                          <a:pt x="552829" y="659429"/>
                        </a:lnTo>
                        <a:close/>
                        <a:moveTo>
                          <a:pt x="613367" y="422757"/>
                        </a:moveTo>
                        <a:lnTo>
                          <a:pt x="621648" y="541173"/>
                        </a:lnTo>
                        <a:lnTo>
                          <a:pt x="513873" y="645250"/>
                        </a:lnTo>
                        <a:lnTo>
                          <a:pt x="418801" y="610647"/>
                        </a:lnTo>
                        <a:close/>
                        <a:moveTo>
                          <a:pt x="601694" y="255818"/>
                        </a:moveTo>
                        <a:lnTo>
                          <a:pt x="609974" y="374235"/>
                        </a:lnTo>
                        <a:lnTo>
                          <a:pt x="379844" y="596468"/>
                        </a:lnTo>
                        <a:lnTo>
                          <a:pt x="284773" y="561865"/>
                        </a:lnTo>
                        <a:close/>
                        <a:moveTo>
                          <a:pt x="590020" y="88880"/>
                        </a:moveTo>
                        <a:lnTo>
                          <a:pt x="598301" y="207296"/>
                        </a:lnTo>
                        <a:lnTo>
                          <a:pt x="245816" y="547686"/>
                        </a:lnTo>
                        <a:lnTo>
                          <a:pt x="150745" y="513083"/>
                        </a:lnTo>
                        <a:close/>
                        <a:moveTo>
                          <a:pt x="393461" y="48685"/>
                        </a:moveTo>
                        <a:lnTo>
                          <a:pt x="0" y="428645"/>
                        </a:lnTo>
                        <a:lnTo>
                          <a:pt x="31082" y="366075"/>
                        </a:lnTo>
                        <a:cubicBezTo>
                          <a:pt x="106159" y="235512"/>
                          <a:pt x="219495" y="129742"/>
                          <a:pt x="355789" y="64069"/>
                        </a:cubicBezTo>
                        <a:close/>
                        <a:moveTo>
                          <a:pt x="583805" y="0"/>
                        </a:moveTo>
                        <a:lnTo>
                          <a:pt x="586627" y="40358"/>
                        </a:lnTo>
                        <a:lnTo>
                          <a:pt x="111788" y="498904"/>
                        </a:lnTo>
                        <a:lnTo>
                          <a:pt x="16717" y="464301"/>
                        </a:lnTo>
                        <a:lnTo>
                          <a:pt x="477232" y="19586"/>
                        </a:lnTo>
                        <a:lnTo>
                          <a:pt x="529381" y="5487"/>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grpSp>
          </p:grpSp>
        </p:grpSp>
      </p:grpSp>
      <p:sp>
        <p:nvSpPr>
          <p:cNvPr id="242" name="Google Shape;242;p3"/>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grpSp>
        <p:nvGrpSpPr>
          <p:cNvPr id="247" name="Google Shape;247;p4"/>
          <p:cNvGrpSpPr/>
          <p:nvPr/>
        </p:nvGrpSpPr>
        <p:grpSpPr>
          <a:xfrm>
            <a:off x="140706" y="1882815"/>
            <a:ext cx="11910589" cy="4030553"/>
            <a:chOff x="112064" y="2265254"/>
            <a:chExt cx="8919873" cy="3018492"/>
          </a:xfrm>
        </p:grpSpPr>
        <p:grpSp>
          <p:nvGrpSpPr>
            <p:cNvPr id="248" name="Google Shape;248;p4"/>
            <p:cNvGrpSpPr/>
            <p:nvPr/>
          </p:nvGrpSpPr>
          <p:grpSpPr>
            <a:xfrm>
              <a:off x="112064" y="2265254"/>
              <a:ext cx="8919873" cy="3018492"/>
              <a:chOff x="136302" y="2023954"/>
              <a:chExt cx="8919873" cy="3018492"/>
            </a:xfrm>
          </p:grpSpPr>
          <p:grpSp>
            <p:nvGrpSpPr>
              <p:cNvPr id="249" name="Google Shape;249;p4"/>
              <p:cNvGrpSpPr/>
              <p:nvPr/>
            </p:nvGrpSpPr>
            <p:grpSpPr>
              <a:xfrm>
                <a:off x="367238" y="2023954"/>
                <a:ext cx="8293955" cy="616309"/>
                <a:chOff x="537166" y="2023954"/>
                <a:chExt cx="8293955" cy="616309"/>
              </a:xfrm>
            </p:grpSpPr>
            <p:sp>
              <p:nvSpPr>
                <p:cNvPr id="250" name="Google Shape;250;p4"/>
                <p:cNvSpPr/>
                <p:nvPr/>
              </p:nvSpPr>
              <p:spPr>
                <a:xfrm>
                  <a:off x="3558600" y="2023954"/>
                  <a:ext cx="505" cy="646"/>
                </a:xfrm>
                <a:custGeom>
                  <a:rect b="b" l="l" r="r" t="t"/>
                  <a:pathLst>
                    <a:path extrusionOk="0" h="646" w="505">
                      <a:moveTo>
                        <a:pt x="505" y="0"/>
                      </a:moveTo>
                      <a:lnTo>
                        <a:pt x="0" y="646"/>
                      </a:lnTo>
                      <a:lnTo>
                        <a:pt x="0" y="63"/>
                      </a:lnTo>
                      <a:lnTo>
                        <a:pt x="505"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251" name="Google Shape;251;p4"/>
                <p:cNvSpPr txBox="1"/>
                <p:nvPr/>
              </p:nvSpPr>
              <p:spPr>
                <a:xfrm>
                  <a:off x="4866991" y="2409768"/>
                  <a:ext cx="840573" cy="23049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Prototyping</a:t>
                  </a:r>
                  <a:endParaRPr/>
                </a:p>
              </p:txBody>
            </p:sp>
            <p:sp>
              <p:nvSpPr>
                <p:cNvPr id="252" name="Google Shape;252;p4"/>
                <p:cNvSpPr txBox="1"/>
                <p:nvPr/>
              </p:nvSpPr>
              <p:spPr>
                <a:xfrm>
                  <a:off x="5927872" y="2245179"/>
                  <a:ext cx="1004587" cy="39184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Manufacturing Concept</a:t>
                  </a:r>
                  <a:endParaRPr/>
                </a:p>
              </p:txBody>
            </p:sp>
            <p:sp>
              <p:nvSpPr>
                <p:cNvPr id="253" name="Google Shape;253;p4"/>
                <p:cNvSpPr txBox="1"/>
                <p:nvPr/>
              </p:nvSpPr>
              <p:spPr>
                <a:xfrm>
                  <a:off x="7152768" y="2409768"/>
                  <a:ext cx="799780" cy="23049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Production</a:t>
                  </a:r>
                  <a:endParaRPr/>
                </a:p>
              </p:txBody>
            </p:sp>
            <p:sp>
              <p:nvSpPr>
                <p:cNvPr id="254" name="Google Shape;254;p4"/>
                <p:cNvSpPr txBox="1"/>
                <p:nvPr/>
              </p:nvSpPr>
              <p:spPr>
                <a:xfrm>
                  <a:off x="8172857" y="2409768"/>
                  <a:ext cx="658264" cy="23049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Product</a:t>
                  </a:r>
                  <a:endParaRPr/>
                </a:p>
              </p:txBody>
            </p:sp>
            <p:sp>
              <p:nvSpPr>
                <p:cNvPr id="255" name="Google Shape;255;p4"/>
                <p:cNvSpPr txBox="1"/>
                <p:nvPr/>
              </p:nvSpPr>
              <p:spPr>
                <a:xfrm>
                  <a:off x="537166" y="2409768"/>
                  <a:ext cx="722558" cy="23049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Research </a:t>
                  </a:r>
                  <a:endParaRPr/>
                </a:p>
              </p:txBody>
            </p:sp>
            <p:sp>
              <p:nvSpPr>
                <p:cNvPr id="256" name="Google Shape;256;p4"/>
                <p:cNvSpPr txBox="1"/>
                <p:nvPr/>
              </p:nvSpPr>
              <p:spPr>
                <a:xfrm>
                  <a:off x="1480032" y="2409768"/>
                  <a:ext cx="911535" cy="23049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Product Idea</a:t>
                  </a:r>
                  <a:endParaRPr/>
                </a:p>
              </p:txBody>
            </p:sp>
            <p:sp>
              <p:nvSpPr>
                <p:cNvPr id="257" name="Google Shape;257;p4"/>
                <p:cNvSpPr txBox="1"/>
                <p:nvPr/>
              </p:nvSpPr>
              <p:spPr>
                <a:xfrm>
                  <a:off x="2611875" y="2409768"/>
                  <a:ext cx="1154742" cy="23049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Product Concept</a:t>
                  </a:r>
                  <a:endParaRPr/>
                </a:p>
              </p:txBody>
            </p:sp>
            <p:sp>
              <p:nvSpPr>
                <p:cNvPr id="258" name="Google Shape;258;p4"/>
                <p:cNvSpPr txBox="1"/>
                <p:nvPr/>
              </p:nvSpPr>
              <p:spPr>
                <a:xfrm>
                  <a:off x="3986925" y="2409768"/>
                  <a:ext cx="659758" cy="23049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Design</a:t>
                  </a:r>
                  <a:endParaRPr/>
                </a:p>
              </p:txBody>
            </p:sp>
          </p:grpSp>
          <p:grpSp>
            <p:nvGrpSpPr>
              <p:cNvPr id="259" name="Google Shape;259;p4"/>
              <p:cNvGrpSpPr/>
              <p:nvPr/>
            </p:nvGrpSpPr>
            <p:grpSpPr>
              <a:xfrm>
                <a:off x="136302" y="4143515"/>
                <a:ext cx="8919873" cy="898931"/>
                <a:chOff x="114833" y="4143515"/>
                <a:chExt cx="8919873" cy="898931"/>
              </a:xfrm>
            </p:grpSpPr>
            <p:sp>
              <p:nvSpPr>
                <p:cNvPr id="260" name="Google Shape;260;p4"/>
                <p:cNvSpPr/>
                <p:nvPr/>
              </p:nvSpPr>
              <p:spPr>
                <a:xfrm>
                  <a:off x="114833" y="4143515"/>
                  <a:ext cx="1125567" cy="691484"/>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900">
                      <a:solidFill>
                        <a:srgbClr val="8DA9DB"/>
                      </a:solidFill>
                      <a:latin typeface="Arial"/>
                      <a:ea typeface="Arial"/>
                      <a:cs typeface="Arial"/>
                      <a:sym typeface="Arial"/>
                    </a:rPr>
                    <a:t>Currently, Firefighter are armed with walkie – talkie for communication. Communication with only walkie talkie might not be very effective.</a:t>
                  </a:r>
                  <a:endParaRPr/>
                </a:p>
              </p:txBody>
            </p:sp>
            <p:sp>
              <p:nvSpPr>
                <p:cNvPr id="261" name="Google Shape;261;p4"/>
                <p:cNvSpPr/>
                <p:nvPr/>
              </p:nvSpPr>
              <p:spPr>
                <a:xfrm>
                  <a:off x="1240400" y="4143516"/>
                  <a:ext cx="1040901" cy="691484"/>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900">
                      <a:solidFill>
                        <a:srgbClr val="A8D08C"/>
                      </a:solidFill>
                      <a:latin typeface="Arial"/>
                      <a:ea typeface="Arial"/>
                      <a:cs typeface="Arial"/>
                      <a:sym typeface="Arial"/>
                    </a:rPr>
                    <a:t>To design such a product that provides more accurate location and surrounding information of fire crew conditions</a:t>
                  </a:r>
                  <a:r>
                    <a:rPr lang="en-US" sz="900">
                      <a:solidFill>
                        <a:srgbClr val="BFBFBF"/>
                      </a:solidFill>
                      <a:latin typeface="Arial"/>
                      <a:ea typeface="Arial"/>
                      <a:cs typeface="Arial"/>
                      <a:sym typeface="Arial"/>
                    </a:rPr>
                    <a:t>.</a:t>
                  </a:r>
                  <a:endParaRPr/>
                </a:p>
              </p:txBody>
            </p:sp>
            <p:sp>
              <p:nvSpPr>
                <p:cNvPr id="262" name="Google Shape;262;p4"/>
                <p:cNvSpPr/>
                <p:nvPr/>
              </p:nvSpPr>
              <p:spPr>
                <a:xfrm>
                  <a:off x="2365967" y="4143516"/>
                  <a:ext cx="1040901" cy="89893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900">
                      <a:solidFill>
                        <a:srgbClr val="8DA9DB"/>
                      </a:solidFill>
                      <a:latin typeface="Arial"/>
                      <a:ea typeface="Arial"/>
                      <a:cs typeface="Arial"/>
                      <a:sym typeface="Arial"/>
                    </a:rPr>
                    <a:t>Developed for the safety of  firefighter crew by providing their team lead with a dashboard through which he can monitor their location and health factors.</a:t>
                  </a:r>
                  <a:endParaRPr/>
                </a:p>
              </p:txBody>
            </p:sp>
            <p:sp>
              <p:nvSpPr>
                <p:cNvPr id="263" name="Google Shape;263;p4"/>
                <p:cNvSpPr/>
                <p:nvPr/>
              </p:nvSpPr>
              <p:spPr>
                <a:xfrm>
                  <a:off x="3491534" y="4143516"/>
                  <a:ext cx="1040901" cy="795206"/>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900">
                      <a:solidFill>
                        <a:srgbClr val="A8D08C"/>
                      </a:solidFill>
                      <a:latin typeface="Arial"/>
                      <a:ea typeface="Arial"/>
                      <a:cs typeface="Arial"/>
                      <a:sym typeface="Arial"/>
                    </a:rPr>
                    <a:t>Dashboard controlled by Raspberry Pi 3 B+ and running on QT framework. STM32 used for crew members controlling and sending data of all sensors</a:t>
                  </a:r>
                  <a:r>
                    <a:rPr lang="en-US" sz="900">
                      <a:solidFill>
                        <a:srgbClr val="BFBFBF"/>
                      </a:solidFill>
                      <a:latin typeface="Arial"/>
                      <a:ea typeface="Arial"/>
                      <a:cs typeface="Arial"/>
                      <a:sym typeface="Arial"/>
                    </a:rPr>
                    <a:t>.</a:t>
                  </a:r>
                  <a:endParaRPr/>
                </a:p>
              </p:txBody>
            </p:sp>
            <p:sp>
              <p:nvSpPr>
                <p:cNvPr id="264" name="Google Shape;264;p4"/>
                <p:cNvSpPr/>
                <p:nvPr/>
              </p:nvSpPr>
              <p:spPr>
                <a:xfrm>
                  <a:off x="4617101" y="4143516"/>
                  <a:ext cx="1040901" cy="587761"/>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900">
                      <a:solidFill>
                        <a:srgbClr val="8DA9DB"/>
                      </a:solidFill>
                      <a:latin typeface="Arial"/>
                      <a:ea typeface="Arial"/>
                      <a:cs typeface="Arial"/>
                      <a:sym typeface="Arial"/>
                    </a:rPr>
                    <a:t>Wireless communication established between STM32 and Raspberry Pi 3 to communicate</a:t>
                  </a:r>
                  <a:r>
                    <a:rPr lang="en-US" sz="900">
                      <a:solidFill>
                        <a:srgbClr val="BFBFBF"/>
                      </a:solidFill>
                      <a:latin typeface="Arial"/>
                      <a:ea typeface="Arial"/>
                      <a:cs typeface="Arial"/>
                      <a:sym typeface="Arial"/>
                    </a:rPr>
                    <a:t>. </a:t>
                  </a:r>
                  <a:endParaRPr/>
                </a:p>
              </p:txBody>
            </p:sp>
            <p:sp>
              <p:nvSpPr>
                <p:cNvPr id="265" name="Google Shape;265;p4"/>
                <p:cNvSpPr/>
                <p:nvPr/>
              </p:nvSpPr>
              <p:spPr>
                <a:xfrm>
                  <a:off x="5742668" y="4143516"/>
                  <a:ext cx="1040901" cy="380316"/>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900">
                      <a:solidFill>
                        <a:srgbClr val="A8D08C"/>
                      </a:solidFill>
                      <a:latin typeface="Arial"/>
                      <a:ea typeface="Arial"/>
                      <a:cs typeface="Arial"/>
                      <a:sym typeface="Arial"/>
                    </a:rPr>
                    <a:t>Low cost controller to reduce the cost of product. </a:t>
                  </a:r>
                  <a:endParaRPr/>
                </a:p>
              </p:txBody>
            </p:sp>
            <p:sp>
              <p:nvSpPr>
                <p:cNvPr id="266" name="Google Shape;266;p4"/>
                <p:cNvSpPr/>
                <p:nvPr/>
              </p:nvSpPr>
              <p:spPr>
                <a:xfrm>
                  <a:off x="6868235" y="4143516"/>
                  <a:ext cx="1040901" cy="484039"/>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900">
                      <a:solidFill>
                        <a:srgbClr val="8DA9DB"/>
                      </a:solidFill>
                      <a:latin typeface="Arial"/>
                      <a:ea typeface="Arial"/>
                      <a:cs typeface="Arial"/>
                      <a:sym typeface="Arial"/>
                    </a:rPr>
                    <a:t>Developed for Firefighters, the production will aim to Fire department. </a:t>
                  </a:r>
                  <a:endParaRPr/>
                </a:p>
              </p:txBody>
            </p:sp>
            <p:sp>
              <p:nvSpPr>
                <p:cNvPr id="267" name="Google Shape;267;p4"/>
                <p:cNvSpPr/>
                <p:nvPr/>
              </p:nvSpPr>
              <p:spPr>
                <a:xfrm>
                  <a:off x="7993805" y="4143516"/>
                  <a:ext cx="1040901" cy="587761"/>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900">
                      <a:solidFill>
                        <a:srgbClr val="A8D08C"/>
                      </a:solidFill>
                      <a:latin typeface="Arial"/>
                      <a:ea typeface="Arial"/>
                      <a:cs typeface="Arial"/>
                      <a:sym typeface="Arial"/>
                    </a:rPr>
                    <a:t>Product developed will be tested with the help of Fire department to make it a better final product.</a:t>
                  </a:r>
                  <a:endParaRPr/>
                </a:p>
              </p:txBody>
            </p:sp>
          </p:grpSp>
        </p:grpSp>
        <p:grpSp>
          <p:nvGrpSpPr>
            <p:cNvPr id="268" name="Google Shape;268;p4"/>
            <p:cNvGrpSpPr/>
            <p:nvPr/>
          </p:nvGrpSpPr>
          <p:grpSpPr>
            <a:xfrm>
              <a:off x="218238" y="2930102"/>
              <a:ext cx="8707524" cy="1241842"/>
              <a:chOff x="218238" y="2930102"/>
              <a:chExt cx="8707524" cy="1241842"/>
            </a:xfrm>
          </p:grpSpPr>
          <p:grpSp>
            <p:nvGrpSpPr>
              <p:cNvPr id="269" name="Google Shape;269;p4"/>
              <p:cNvGrpSpPr/>
              <p:nvPr/>
            </p:nvGrpSpPr>
            <p:grpSpPr>
              <a:xfrm>
                <a:off x="6617394" y="2930102"/>
                <a:ext cx="1241844" cy="1241842"/>
                <a:chOff x="6617394" y="2930102"/>
                <a:chExt cx="1241844" cy="1241842"/>
              </a:xfrm>
            </p:grpSpPr>
            <p:sp>
              <p:nvSpPr>
                <p:cNvPr id="270" name="Google Shape;270;p4"/>
                <p:cNvSpPr/>
                <p:nvPr/>
              </p:nvSpPr>
              <p:spPr>
                <a:xfrm>
                  <a:off x="6617394" y="2930102"/>
                  <a:ext cx="1241844" cy="1241842"/>
                </a:xfrm>
                <a:prstGeom prst="ellipse">
                  <a:avLst/>
                </a:prstGeom>
                <a:solidFill>
                  <a:srgbClr val="5FB778">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71" name="Google Shape;271;p4"/>
                <p:cNvSpPr/>
                <p:nvPr/>
              </p:nvSpPr>
              <p:spPr>
                <a:xfrm>
                  <a:off x="7001992" y="3314699"/>
                  <a:ext cx="472649" cy="472648"/>
                </a:xfrm>
                <a:custGeom>
                  <a:rect b="b" l="l" r="r" t="t"/>
                  <a:pathLst>
                    <a:path extrusionOk="0" h="4778126" w="4748831">
                      <a:moveTo>
                        <a:pt x="2339029" y="2013480"/>
                      </a:moveTo>
                      <a:cubicBezTo>
                        <a:pt x="2532402" y="2013480"/>
                        <a:pt x="2689162" y="2170240"/>
                        <a:pt x="2689162" y="2363613"/>
                      </a:cubicBezTo>
                      <a:cubicBezTo>
                        <a:pt x="2689162" y="2556986"/>
                        <a:pt x="2532402" y="2713746"/>
                        <a:pt x="2339029" y="2713746"/>
                      </a:cubicBezTo>
                      <a:cubicBezTo>
                        <a:pt x="2145656" y="2713746"/>
                        <a:pt x="1988896" y="2556986"/>
                        <a:pt x="1988896" y="2363613"/>
                      </a:cubicBezTo>
                      <a:cubicBezTo>
                        <a:pt x="1988896" y="2170240"/>
                        <a:pt x="2145656" y="2013480"/>
                        <a:pt x="2339029" y="2013480"/>
                      </a:cubicBezTo>
                      <a:close/>
                      <a:moveTo>
                        <a:pt x="2339029" y="1805471"/>
                      </a:moveTo>
                      <a:cubicBezTo>
                        <a:pt x="2030776" y="1805471"/>
                        <a:pt x="1780887" y="2055360"/>
                        <a:pt x="1780887" y="2363613"/>
                      </a:cubicBezTo>
                      <a:cubicBezTo>
                        <a:pt x="1780887" y="2671866"/>
                        <a:pt x="2030776" y="2921755"/>
                        <a:pt x="2339029" y="2921755"/>
                      </a:cubicBezTo>
                      <a:cubicBezTo>
                        <a:pt x="2647282" y="2921755"/>
                        <a:pt x="2897171" y="2671866"/>
                        <a:pt x="2897171" y="2363613"/>
                      </a:cubicBezTo>
                      <a:cubicBezTo>
                        <a:pt x="2897171" y="2055360"/>
                        <a:pt x="2647282" y="1805471"/>
                        <a:pt x="2339029" y="1805471"/>
                      </a:cubicBezTo>
                      <a:close/>
                      <a:moveTo>
                        <a:pt x="2339029" y="1546636"/>
                      </a:moveTo>
                      <a:cubicBezTo>
                        <a:pt x="2790233" y="1546636"/>
                        <a:pt x="3156006" y="1912409"/>
                        <a:pt x="3156006" y="2363613"/>
                      </a:cubicBezTo>
                      <a:cubicBezTo>
                        <a:pt x="3156006" y="2814817"/>
                        <a:pt x="2790233" y="3180590"/>
                        <a:pt x="2339029" y="3180590"/>
                      </a:cubicBezTo>
                      <a:cubicBezTo>
                        <a:pt x="1887825" y="3180590"/>
                        <a:pt x="1522052" y="2814817"/>
                        <a:pt x="1522052" y="2363613"/>
                      </a:cubicBezTo>
                      <a:cubicBezTo>
                        <a:pt x="1522052" y="1912409"/>
                        <a:pt x="1887825" y="1546636"/>
                        <a:pt x="2339029" y="1546636"/>
                      </a:cubicBezTo>
                      <a:close/>
                      <a:moveTo>
                        <a:pt x="2339030" y="1079790"/>
                      </a:moveTo>
                      <a:cubicBezTo>
                        <a:pt x="1629994" y="1079790"/>
                        <a:pt x="1055209" y="1654576"/>
                        <a:pt x="1055209" y="2363611"/>
                      </a:cubicBezTo>
                      <a:cubicBezTo>
                        <a:pt x="1055209" y="3072646"/>
                        <a:pt x="1629994" y="3647432"/>
                        <a:pt x="2339030" y="3647432"/>
                      </a:cubicBezTo>
                      <a:cubicBezTo>
                        <a:pt x="3048065" y="3647432"/>
                        <a:pt x="3622851" y="3072646"/>
                        <a:pt x="3622851" y="2363611"/>
                      </a:cubicBezTo>
                      <a:cubicBezTo>
                        <a:pt x="3622851" y="1654576"/>
                        <a:pt x="3048065" y="1079790"/>
                        <a:pt x="2339030" y="1079790"/>
                      </a:cubicBezTo>
                      <a:close/>
                      <a:moveTo>
                        <a:pt x="2398310" y="1118"/>
                      </a:moveTo>
                      <a:cubicBezTo>
                        <a:pt x="2492721" y="-4755"/>
                        <a:pt x="2604110" y="9712"/>
                        <a:pt x="2669860" y="112464"/>
                      </a:cubicBezTo>
                      <a:cubicBezTo>
                        <a:pt x="2972269" y="597331"/>
                        <a:pt x="3051294" y="832997"/>
                        <a:pt x="3791425" y="606462"/>
                      </a:cubicBezTo>
                      <a:cubicBezTo>
                        <a:pt x="4192161" y="537180"/>
                        <a:pt x="4257818" y="945101"/>
                        <a:pt x="4192876" y="1035588"/>
                      </a:cubicBezTo>
                      <a:cubicBezTo>
                        <a:pt x="3999234" y="1448801"/>
                        <a:pt x="4007268" y="1865348"/>
                        <a:pt x="4529466" y="2069136"/>
                      </a:cubicBezTo>
                      <a:cubicBezTo>
                        <a:pt x="4850464" y="2220384"/>
                        <a:pt x="4779000" y="2563578"/>
                        <a:pt x="4571578" y="2685392"/>
                      </a:cubicBezTo>
                      <a:cubicBezTo>
                        <a:pt x="4108307" y="2912016"/>
                        <a:pt x="3903124" y="3193779"/>
                        <a:pt x="4102489" y="3708908"/>
                      </a:cubicBezTo>
                      <a:cubicBezTo>
                        <a:pt x="4194859" y="4125404"/>
                        <a:pt x="3865656" y="4217413"/>
                        <a:pt x="3650641" y="4149330"/>
                      </a:cubicBezTo>
                      <a:cubicBezTo>
                        <a:pt x="3054349" y="3925010"/>
                        <a:pt x="2813522" y="4329172"/>
                        <a:pt x="2637303" y="4622185"/>
                      </a:cubicBezTo>
                      <a:cubicBezTo>
                        <a:pt x="2435405" y="4910785"/>
                        <a:pt x="2074914" y="4753428"/>
                        <a:pt x="2032471" y="4516602"/>
                      </a:cubicBezTo>
                      <a:cubicBezTo>
                        <a:pt x="1900509" y="4119570"/>
                        <a:pt x="1437861" y="4001345"/>
                        <a:pt x="1091929" y="4090609"/>
                      </a:cubicBezTo>
                      <a:cubicBezTo>
                        <a:pt x="680384" y="4271870"/>
                        <a:pt x="545975" y="3847601"/>
                        <a:pt x="593766" y="3697856"/>
                      </a:cubicBezTo>
                      <a:cubicBezTo>
                        <a:pt x="818834" y="2971472"/>
                        <a:pt x="634747" y="2871431"/>
                        <a:pt x="173180" y="2588560"/>
                      </a:cubicBezTo>
                      <a:cubicBezTo>
                        <a:pt x="-64928" y="2419914"/>
                        <a:pt x="-43681" y="2199392"/>
                        <a:pt x="152641" y="2069646"/>
                      </a:cubicBezTo>
                      <a:cubicBezTo>
                        <a:pt x="758708" y="1770643"/>
                        <a:pt x="814786" y="1485339"/>
                        <a:pt x="639981" y="984005"/>
                      </a:cubicBezTo>
                      <a:cubicBezTo>
                        <a:pt x="561275" y="722427"/>
                        <a:pt x="796835" y="500562"/>
                        <a:pt x="1091159" y="588313"/>
                      </a:cubicBezTo>
                      <a:cubicBezTo>
                        <a:pt x="1532729" y="751949"/>
                        <a:pt x="1932185" y="623208"/>
                        <a:pt x="2171480" y="154691"/>
                      </a:cubicBezTo>
                      <a:cubicBezTo>
                        <a:pt x="2216942" y="57019"/>
                        <a:pt x="2303900" y="6992"/>
                        <a:pt x="2398310" y="111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nvGrpSpPr>
              <p:cNvPr id="272" name="Google Shape;272;p4"/>
              <p:cNvGrpSpPr/>
              <p:nvPr/>
            </p:nvGrpSpPr>
            <p:grpSpPr>
              <a:xfrm>
                <a:off x="3417816" y="2930102"/>
                <a:ext cx="1241844" cy="1241842"/>
                <a:chOff x="3417816" y="2930102"/>
                <a:chExt cx="1241844" cy="1241842"/>
              </a:xfrm>
            </p:grpSpPr>
            <p:sp>
              <p:nvSpPr>
                <p:cNvPr id="273" name="Google Shape;273;p4"/>
                <p:cNvSpPr/>
                <p:nvPr/>
              </p:nvSpPr>
              <p:spPr>
                <a:xfrm>
                  <a:off x="3417816" y="2930102"/>
                  <a:ext cx="1241844" cy="1241842"/>
                </a:xfrm>
                <a:prstGeom prst="ellipse">
                  <a:avLst/>
                </a:prstGeom>
                <a:solidFill>
                  <a:srgbClr val="26A6C0">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74" name="Google Shape;274;p4"/>
                <p:cNvSpPr/>
                <p:nvPr/>
              </p:nvSpPr>
              <p:spPr>
                <a:xfrm flipH="1">
                  <a:off x="3817568" y="3288568"/>
                  <a:ext cx="442341" cy="524911"/>
                </a:xfrm>
                <a:custGeom>
                  <a:rect b="b" l="l" r="r" t="t"/>
                  <a:pathLst>
                    <a:path extrusionOk="0" h="2412470" w="2032983">
                      <a:moveTo>
                        <a:pt x="699292" y="790084"/>
                      </a:moveTo>
                      <a:cubicBezTo>
                        <a:pt x="738829" y="794706"/>
                        <a:pt x="776057" y="827055"/>
                        <a:pt x="775544" y="873268"/>
                      </a:cubicBezTo>
                      <a:lnTo>
                        <a:pt x="912131" y="876349"/>
                      </a:lnTo>
                      <a:cubicBezTo>
                        <a:pt x="923475" y="876349"/>
                        <a:pt x="932670" y="885544"/>
                        <a:pt x="932670" y="896888"/>
                      </a:cubicBezTo>
                      <a:cubicBezTo>
                        <a:pt x="933697" y="945498"/>
                        <a:pt x="934724" y="994109"/>
                        <a:pt x="935751" y="1042719"/>
                      </a:cubicBezTo>
                      <a:cubicBezTo>
                        <a:pt x="822272" y="1052134"/>
                        <a:pt x="788382" y="1170405"/>
                        <a:pt x="932670" y="1190602"/>
                      </a:cubicBezTo>
                      <a:cubicBezTo>
                        <a:pt x="932156" y="1238527"/>
                        <a:pt x="936606" y="1301001"/>
                        <a:pt x="932670" y="1330269"/>
                      </a:cubicBezTo>
                      <a:cubicBezTo>
                        <a:pt x="932670" y="1341612"/>
                        <a:pt x="923475" y="1350808"/>
                        <a:pt x="912131" y="1350808"/>
                      </a:cubicBezTo>
                      <a:lnTo>
                        <a:pt x="775544" y="1344648"/>
                      </a:lnTo>
                      <a:cubicBezTo>
                        <a:pt x="779652" y="1473019"/>
                        <a:pt x="611230" y="1465830"/>
                        <a:pt x="615338" y="1347729"/>
                      </a:cubicBezTo>
                      <a:lnTo>
                        <a:pt x="472588" y="1350808"/>
                      </a:lnTo>
                      <a:cubicBezTo>
                        <a:pt x="461245" y="1350808"/>
                        <a:pt x="452050" y="1341612"/>
                        <a:pt x="452050" y="1330269"/>
                      </a:cubicBezTo>
                      <a:cubicBezTo>
                        <a:pt x="448625" y="1299460"/>
                        <a:pt x="451534" y="1213881"/>
                        <a:pt x="452050" y="1165955"/>
                      </a:cubicBezTo>
                      <a:cubicBezTo>
                        <a:pt x="563475" y="1167324"/>
                        <a:pt x="581448" y="1047510"/>
                        <a:pt x="455131" y="1042719"/>
                      </a:cubicBezTo>
                      <a:lnTo>
                        <a:pt x="452050" y="896888"/>
                      </a:lnTo>
                      <a:cubicBezTo>
                        <a:pt x="452050" y="885544"/>
                        <a:pt x="461245" y="876349"/>
                        <a:pt x="472588" y="876349"/>
                      </a:cubicBezTo>
                      <a:lnTo>
                        <a:pt x="609176" y="873268"/>
                      </a:lnTo>
                      <a:cubicBezTo>
                        <a:pt x="617906" y="808569"/>
                        <a:pt x="659753" y="785462"/>
                        <a:pt x="699292" y="790084"/>
                      </a:cubicBezTo>
                      <a:close/>
                      <a:moveTo>
                        <a:pt x="1373906" y="789516"/>
                      </a:moveTo>
                      <a:cubicBezTo>
                        <a:pt x="1412656" y="790133"/>
                        <a:pt x="1438573" y="794342"/>
                        <a:pt x="1477324" y="794959"/>
                      </a:cubicBezTo>
                      <a:cubicBezTo>
                        <a:pt x="1488667" y="794959"/>
                        <a:pt x="1497864" y="804154"/>
                        <a:pt x="1497864" y="815497"/>
                      </a:cubicBezTo>
                      <a:lnTo>
                        <a:pt x="1500943" y="952085"/>
                      </a:lnTo>
                      <a:cubicBezTo>
                        <a:pt x="1630342" y="969545"/>
                        <a:pt x="1588442" y="1109622"/>
                        <a:pt x="1496014" y="1108595"/>
                      </a:cubicBezTo>
                      <a:lnTo>
                        <a:pt x="1497864" y="1255040"/>
                      </a:lnTo>
                      <a:cubicBezTo>
                        <a:pt x="1497864" y="1266384"/>
                        <a:pt x="1488667" y="1275579"/>
                        <a:pt x="1477324" y="1275579"/>
                      </a:cubicBezTo>
                      <a:cubicBezTo>
                        <a:pt x="1428713" y="1276606"/>
                        <a:pt x="1388727" y="1271471"/>
                        <a:pt x="1340119" y="1272498"/>
                      </a:cubicBezTo>
                      <a:cubicBezTo>
                        <a:pt x="1330704" y="1159019"/>
                        <a:pt x="1193948" y="1131291"/>
                        <a:pt x="1173751" y="1275579"/>
                      </a:cubicBezTo>
                      <a:cubicBezTo>
                        <a:pt x="1125826" y="1275066"/>
                        <a:pt x="1073211" y="1279515"/>
                        <a:pt x="1043945" y="1275579"/>
                      </a:cubicBezTo>
                      <a:cubicBezTo>
                        <a:pt x="1032599" y="1275579"/>
                        <a:pt x="1023404" y="1266384"/>
                        <a:pt x="1023404" y="1255040"/>
                      </a:cubicBezTo>
                      <a:lnTo>
                        <a:pt x="1034495" y="1093806"/>
                      </a:lnTo>
                      <a:cubicBezTo>
                        <a:pt x="906123" y="1097914"/>
                        <a:pt x="908381" y="949210"/>
                        <a:pt x="1026483" y="953318"/>
                      </a:cubicBezTo>
                      <a:lnTo>
                        <a:pt x="1023404" y="815497"/>
                      </a:lnTo>
                      <a:cubicBezTo>
                        <a:pt x="1023404" y="804154"/>
                        <a:pt x="1032599" y="794959"/>
                        <a:pt x="1043945" y="794959"/>
                      </a:cubicBezTo>
                      <a:cubicBezTo>
                        <a:pt x="1074754" y="791536"/>
                        <a:pt x="1127984" y="792904"/>
                        <a:pt x="1175909" y="793418"/>
                      </a:cubicBezTo>
                      <a:cubicBezTo>
                        <a:pt x="1174540" y="904843"/>
                        <a:pt x="1369112" y="915834"/>
                        <a:pt x="1373906" y="789516"/>
                      </a:cubicBezTo>
                      <a:close/>
                      <a:moveTo>
                        <a:pt x="622908" y="293010"/>
                      </a:moveTo>
                      <a:cubicBezTo>
                        <a:pt x="657243" y="293263"/>
                        <a:pt x="696115" y="294308"/>
                        <a:pt x="723073" y="294597"/>
                      </a:cubicBezTo>
                      <a:cubicBezTo>
                        <a:pt x="721704" y="406024"/>
                        <a:pt x="841518" y="423995"/>
                        <a:pt x="846309" y="297678"/>
                      </a:cubicBezTo>
                      <a:lnTo>
                        <a:pt x="992141" y="294599"/>
                      </a:lnTo>
                      <a:cubicBezTo>
                        <a:pt x="1003484" y="294599"/>
                        <a:pt x="1012679" y="303794"/>
                        <a:pt x="1012679" y="315138"/>
                      </a:cubicBezTo>
                      <a:lnTo>
                        <a:pt x="1015760" y="451726"/>
                      </a:lnTo>
                      <a:cubicBezTo>
                        <a:pt x="1145159" y="469183"/>
                        <a:pt x="1108188" y="619120"/>
                        <a:pt x="1015760" y="618093"/>
                      </a:cubicBezTo>
                      <a:lnTo>
                        <a:pt x="1012679" y="754679"/>
                      </a:lnTo>
                      <a:cubicBezTo>
                        <a:pt x="1012679" y="766025"/>
                        <a:pt x="1003484" y="775220"/>
                        <a:pt x="992141" y="775220"/>
                      </a:cubicBezTo>
                      <a:cubicBezTo>
                        <a:pt x="943530" y="776247"/>
                        <a:pt x="907242" y="774193"/>
                        <a:pt x="858632" y="775220"/>
                      </a:cubicBezTo>
                      <a:cubicBezTo>
                        <a:pt x="853838" y="661741"/>
                        <a:pt x="707837" y="630929"/>
                        <a:pt x="687642" y="775220"/>
                      </a:cubicBezTo>
                      <a:cubicBezTo>
                        <a:pt x="639717" y="774704"/>
                        <a:pt x="588028" y="779156"/>
                        <a:pt x="558759" y="775220"/>
                      </a:cubicBezTo>
                      <a:cubicBezTo>
                        <a:pt x="547416" y="775220"/>
                        <a:pt x="538221" y="766025"/>
                        <a:pt x="538221" y="754679"/>
                      </a:cubicBezTo>
                      <a:lnTo>
                        <a:pt x="544381" y="618093"/>
                      </a:lnTo>
                      <a:cubicBezTo>
                        <a:pt x="416009" y="622202"/>
                        <a:pt x="423198" y="453780"/>
                        <a:pt x="541299" y="457886"/>
                      </a:cubicBezTo>
                      <a:lnTo>
                        <a:pt x="538221" y="315138"/>
                      </a:lnTo>
                      <a:cubicBezTo>
                        <a:pt x="538221" y="303794"/>
                        <a:pt x="547416" y="294599"/>
                        <a:pt x="558759" y="294599"/>
                      </a:cubicBezTo>
                      <a:cubicBezTo>
                        <a:pt x="566462" y="293742"/>
                        <a:pt x="577588" y="293283"/>
                        <a:pt x="590692" y="293082"/>
                      </a:cubicBezTo>
                      <a:cubicBezTo>
                        <a:pt x="600520" y="292930"/>
                        <a:pt x="611462" y="292926"/>
                        <a:pt x="622908" y="293010"/>
                      </a:cubicBezTo>
                      <a:close/>
                      <a:moveTo>
                        <a:pt x="1289047" y="206503"/>
                      </a:moveTo>
                      <a:cubicBezTo>
                        <a:pt x="1326119" y="212355"/>
                        <a:pt x="1360882" y="245938"/>
                        <a:pt x="1360369" y="292151"/>
                      </a:cubicBezTo>
                      <a:lnTo>
                        <a:pt x="1506815" y="290303"/>
                      </a:lnTo>
                      <a:cubicBezTo>
                        <a:pt x="1518158" y="290303"/>
                        <a:pt x="1527353" y="299498"/>
                        <a:pt x="1527353" y="310842"/>
                      </a:cubicBezTo>
                      <a:cubicBezTo>
                        <a:pt x="1528380" y="359452"/>
                        <a:pt x="1527867" y="383416"/>
                        <a:pt x="1528894" y="432026"/>
                      </a:cubicBezTo>
                      <a:cubicBezTo>
                        <a:pt x="1427737" y="456845"/>
                        <a:pt x="1407712" y="572034"/>
                        <a:pt x="1528894" y="606096"/>
                      </a:cubicBezTo>
                      <a:cubicBezTo>
                        <a:pt x="1528380" y="654021"/>
                        <a:pt x="1531289" y="714954"/>
                        <a:pt x="1527353" y="744223"/>
                      </a:cubicBezTo>
                      <a:cubicBezTo>
                        <a:pt x="1527353" y="755566"/>
                        <a:pt x="1518158" y="764761"/>
                        <a:pt x="1506815" y="764761"/>
                      </a:cubicBezTo>
                      <a:lnTo>
                        <a:pt x="1359445" y="750591"/>
                      </a:lnTo>
                      <a:cubicBezTo>
                        <a:pt x="1363551" y="878963"/>
                        <a:pt x="1190200" y="878243"/>
                        <a:pt x="1194308" y="760142"/>
                      </a:cubicBezTo>
                      <a:lnTo>
                        <a:pt x="1067271" y="764761"/>
                      </a:lnTo>
                      <a:cubicBezTo>
                        <a:pt x="1055928" y="764761"/>
                        <a:pt x="1046733" y="755566"/>
                        <a:pt x="1046733" y="744223"/>
                      </a:cubicBezTo>
                      <a:cubicBezTo>
                        <a:pt x="1043310" y="713413"/>
                        <a:pt x="1046219" y="680209"/>
                        <a:pt x="1046733" y="632284"/>
                      </a:cubicBezTo>
                      <a:cubicBezTo>
                        <a:pt x="1155077" y="633652"/>
                        <a:pt x="1163807" y="449142"/>
                        <a:pt x="1048271" y="441267"/>
                      </a:cubicBezTo>
                      <a:cubicBezTo>
                        <a:pt x="1047760" y="397792"/>
                        <a:pt x="1047246" y="354317"/>
                        <a:pt x="1046733" y="310842"/>
                      </a:cubicBezTo>
                      <a:cubicBezTo>
                        <a:pt x="1046733" y="299498"/>
                        <a:pt x="1055928" y="290303"/>
                        <a:pt x="1067271" y="290303"/>
                      </a:cubicBezTo>
                      <a:lnTo>
                        <a:pt x="1203859" y="287222"/>
                      </a:lnTo>
                      <a:cubicBezTo>
                        <a:pt x="1212589" y="222523"/>
                        <a:pt x="1251972" y="200647"/>
                        <a:pt x="1289047" y="206503"/>
                      </a:cubicBezTo>
                      <a:close/>
                      <a:moveTo>
                        <a:pt x="1075456" y="149"/>
                      </a:moveTo>
                      <a:cubicBezTo>
                        <a:pt x="606483" y="7261"/>
                        <a:pt x="150195" y="269086"/>
                        <a:pt x="197386" y="699567"/>
                      </a:cubicBezTo>
                      <a:cubicBezTo>
                        <a:pt x="210578" y="748964"/>
                        <a:pt x="221009" y="795756"/>
                        <a:pt x="211712" y="876405"/>
                      </a:cubicBezTo>
                      <a:cubicBezTo>
                        <a:pt x="187811" y="933869"/>
                        <a:pt x="90083" y="1043802"/>
                        <a:pt x="11773" y="1158439"/>
                      </a:cubicBezTo>
                      <a:cubicBezTo>
                        <a:pt x="-20070" y="1212310"/>
                        <a:pt x="7885" y="1272491"/>
                        <a:pt x="155064" y="1257730"/>
                      </a:cubicBezTo>
                      <a:cubicBezTo>
                        <a:pt x="183608" y="1257026"/>
                        <a:pt x="148659" y="1320930"/>
                        <a:pt x="126183" y="1381317"/>
                      </a:cubicBezTo>
                      <a:cubicBezTo>
                        <a:pt x="91381" y="1451211"/>
                        <a:pt x="154507" y="1479881"/>
                        <a:pt x="190608" y="1493285"/>
                      </a:cubicBezTo>
                      <a:cubicBezTo>
                        <a:pt x="137100" y="1553436"/>
                        <a:pt x="82316" y="1609960"/>
                        <a:pt x="187274" y="1659288"/>
                      </a:cubicBezTo>
                      <a:cubicBezTo>
                        <a:pt x="215114" y="1674566"/>
                        <a:pt x="239300" y="1718146"/>
                        <a:pt x="206160" y="1775319"/>
                      </a:cubicBezTo>
                      <a:cubicBezTo>
                        <a:pt x="182093" y="1805573"/>
                        <a:pt x="142483" y="1898489"/>
                        <a:pt x="285914" y="1929961"/>
                      </a:cubicBezTo>
                      <a:cubicBezTo>
                        <a:pt x="359508" y="1942079"/>
                        <a:pt x="466076" y="1948466"/>
                        <a:pt x="565704" y="1946322"/>
                      </a:cubicBezTo>
                      <a:cubicBezTo>
                        <a:pt x="645194" y="1944752"/>
                        <a:pt x="702427" y="1991480"/>
                        <a:pt x="711744" y="2057255"/>
                      </a:cubicBezTo>
                      <a:cubicBezTo>
                        <a:pt x="732058" y="2173130"/>
                        <a:pt x="752069" y="2274949"/>
                        <a:pt x="760661" y="2342324"/>
                      </a:cubicBezTo>
                      <a:cubicBezTo>
                        <a:pt x="772046" y="2373761"/>
                        <a:pt x="809132" y="2383215"/>
                        <a:pt x="885938" y="2397635"/>
                      </a:cubicBezTo>
                      <a:cubicBezTo>
                        <a:pt x="1068635" y="2437582"/>
                        <a:pt x="1503183" y="2394318"/>
                        <a:pt x="1673393" y="2298358"/>
                      </a:cubicBezTo>
                      <a:cubicBezTo>
                        <a:pt x="1669359" y="2207600"/>
                        <a:pt x="1483541" y="1785640"/>
                        <a:pt x="1623832" y="1623328"/>
                      </a:cubicBezTo>
                      <a:cubicBezTo>
                        <a:pt x="2007204" y="1322910"/>
                        <a:pt x="2124321" y="927512"/>
                        <a:pt x="1961830" y="486304"/>
                      </a:cubicBezTo>
                      <a:cubicBezTo>
                        <a:pt x="1812645" y="143170"/>
                        <a:pt x="1440213" y="-5383"/>
                        <a:pt x="1075456" y="14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grpSp>
          <p:grpSp>
            <p:nvGrpSpPr>
              <p:cNvPr id="275" name="Google Shape;275;p4"/>
              <p:cNvGrpSpPr/>
              <p:nvPr/>
            </p:nvGrpSpPr>
            <p:grpSpPr>
              <a:xfrm>
                <a:off x="2351290" y="2930102"/>
                <a:ext cx="1241844" cy="1241842"/>
                <a:chOff x="2351290" y="2930102"/>
                <a:chExt cx="1241844" cy="1241842"/>
              </a:xfrm>
            </p:grpSpPr>
            <p:sp>
              <p:nvSpPr>
                <p:cNvPr id="276" name="Google Shape;276;p4"/>
                <p:cNvSpPr/>
                <p:nvPr/>
              </p:nvSpPr>
              <p:spPr>
                <a:xfrm>
                  <a:off x="2351290" y="2930102"/>
                  <a:ext cx="1241844" cy="1241842"/>
                </a:xfrm>
                <a:prstGeom prst="ellipse">
                  <a:avLst/>
                </a:prstGeom>
                <a:solidFill>
                  <a:srgbClr val="5FB778">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77" name="Google Shape;277;p4"/>
                <p:cNvGrpSpPr/>
                <p:nvPr/>
              </p:nvGrpSpPr>
              <p:grpSpPr>
                <a:xfrm>
                  <a:off x="2634676" y="3211172"/>
                  <a:ext cx="618528" cy="623339"/>
                  <a:chOff x="998300" y="5148665"/>
                  <a:chExt cx="1055181" cy="1063390"/>
                </a:xfrm>
              </p:grpSpPr>
              <p:sp>
                <p:nvSpPr>
                  <p:cNvPr id="278" name="Google Shape;278;p4"/>
                  <p:cNvSpPr/>
                  <p:nvPr/>
                </p:nvSpPr>
                <p:spPr>
                  <a:xfrm rot="-2716391">
                    <a:off x="1489407" y="5204740"/>
                    <a:ext cx="410009" cy="604678"/>
                  </a:xfrm>
                  <a:custGeom>
                    <a:rect b="b" l="l" r="r" t="t"/>
                    <a:pathLst>
                      <a:path extrusionOk="0" h="2840010" w="1925699">
                        <a:moveTo>
                          <a:pt x="1925699" y="459743"/>
                        </a:moveTo>
                        <a:lnTo>
                          <a:pt x="1925699" y="1137079"/>
                        </a:lnTo>
                        <a:lnTo>
                          <a:pt x="1906924" y="1121593"/>
                        </a:lnTo>
                        <a:cubicBezTo>
                          <a:pt x="1775891" y="1034177"/>
                          <a:pt x="1597192" y="1047790"/>
                          <a:pt x="1480922" y="1162957"/>
                        </a:cubicBezTo>
                        <a:cubicBezTo>
                          <a:pt x="1348041" y="1294576"/>
                          <a:pt x="1347019" y="1508996"/>
                          <a:pt x="1478638" y="1641876"/>
                        </a:cubicBezTo>
                        <a:cubicBezTo>
                          <a:pt x="1593805" y="1758147"/>
                          <a:pt x="1772366" y="1773464"/>
                          <a:pt x="1904226" y="1687301"/>
                        </a:cubicBezTo>
                        <a:lnTo>
                          <a:pt x="1925699" y="1669931"/>
                        </a:lnTo>
                        <a:lnTo>
                          <a:pt x="1925699" y="2383147"/>
                        </a:lnTo>
                        <a:lnTo>
                          <a:pt x="1210649" y="2383147"/>
                        </a:lnTo>
                        <a:lnTo>
                          <a:pt x="1218361" y="2397973"/>
                        </a:lnTo>
                        <a:cubicBezTo>
                          <a:pt x="1264992" y="2514560"/>
                          <a:pt x="1240739" y="2652797"/>
                          <a:pt x="1145916" y="2746720"/>
                        </a:cubicBezTo>
                        <a:cubicBezTo>
                          <a:pt x="1019485" y="2871951"/>
                          <a:pt x="815473" y="2870979"/>
                          <a:pt x="690242" y="2744548"/>
                        </a:cubicBezTo>
                        <a:cubicBezTo>
                          <a:pt x="596319" y="2649724"/>
                          <a:pt x="573385" y="2511262"/>
                          <a:pt x="621126" y="2395125"/>
                        </a:cubicBezTo>
                        <a:lnTo>
                          <a:pt x="627503" y="2383147"/>
                        </a:lnTo>
                        <a:lnTo>
                          <a:pt x="0" y="2383147"/>
                        </a:lnTo>
                        <a:lnTo>
                          <a:pt x="0" y="1887448"/>
                        </a:lnTo>
                        <a:lnTo>
                          <a:pt x="86981" y="1879530"/>
                        </a:lnTo>
                        <a:cubicBezTo>
                          <a:pt x="175919" y="1862750"/>
                          <a:pt x="260972" y="1820145"/>
                          <a:pt x="330115" y="1751659"/>
                        </a:cubicBezTo>
                        <a:cubicBezTo>
                          <a:pt x="514494" y="1569029"/>
                          <a:pt x="515913" y="1271509"/>
                          <a:pt x="333282" y="1087129"/>
                        </a:cubicBezTo>
                        <a:cubicBezTo>
                          <a:pt x="241967" y="994938"/>
                          <a:pt x="121929" y="948488"/>
                          <a:pt x="1673" y="947915"/>
                        </a:cubicBezTo>
                        <a:lnTo>
                          <a:pt x="0" y="948067"/>
                        </a:lnTo>
                        <a:lnTo>
                          <a:pt x="0" y="459743"/>
                        </a:lnTo>
                        <a:lnTo>
                          <a:pt x="653119" y="459743"/>
                        </a:lnTo>
                        <a:lnTo>
                          <a:pt x="643909" y="442038"/>
                        </a:lnTo>
                        <a:cubicBezTo>
                          <a:pt x="597278" y="325451"/>
                          <a:pt x="621530" y="187213"/>
                          <a:pt x="716354" y="93290"/>
                        </a:cubicBezTo>
                        <a:cubicBezTo>
                          <a:pt x="842785" y="-31941"/>
                          <a:pt x="1046797" y="-30968"/>
                          <a:pt x="1172028" y="95463"/>
                        </a:cubicBezTo>
                        <a:cubicBezTo>
                          <a:pt x="1265951" y="190286"/>
                          <a:pt x="1288885" y="328748"/>
                          <a:pt x="1241143" y="444885"/>
                        </a:cubicBezTo>
                        <a:lnTo>
                          <a:pt x="1233234" y="459743"/>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rgbClr val="FFFFFF"/>
                        </a:solidFill>
                        <a:latin typeface="Arial"/>
                        <a:ea typeface="Arial"/>
                        <a:cs typeface="Arial"/>
                        <a:sym typeface="Arial"/>
                      </a:rPr>
                      <a:t>   </a:t>
                    </a:r>
                    <a:endParaRPr/>
                  </a:p>
                </p:txBody>
              </p:sp>
              <p:sp>
                <p:nvSpPr>
                  <p:cNvPr id="279" name="Google Shape;279;p4"/>
                  <p:cNvSpPr/>
                  <p:nvPr/>
                </p:nvSpPr>
                <p:spPr>
                  <a:xfrm rot="2683609">
                    <a:off x="1151494" y="5550122"/>
                    <a:ext cx="411499" cy="604678"/>
                  </a:xfrm>
                  <a:custGeom>
                    <a:rect b="b" l="l" r="r" t="t"/>
                    <a:pathLst>
                      <a:path extrusionOk="0" h="2840010" w="1932700">
                        <a:moveTo>
                          <a:pt x="7001" y="459743"/>
                        </a:moveTo>
                        <a:lnTo>
                          <a:pt x="660120" y="459743"/>
                        </a:lnTo>
                        <a:lnTo>
                          <a:pt x="650910" y="442038"/>
                        </a:lnTo>
                        <a:cubicBezTo>
                          <a:pt x="604279" y="325451"/>
                          <a:pt x="628531" y="187213"/>
                          <a:pt x="723355" y="93290"/>
                        </a:cubicBezTo>
                        <a:cubicBezTo>
                          <a:pt x="849786" y="-31941"/>
                          <a:pt x="1053798" y="-30968"/>
                          <a:pt x="1179029" y="95463"/>
                        </a:cubicBezTo>
                        <a:cubicBezTo>
                          <a:pt x="1272952" y="190286"/>
                          <a:pt x="1295886" y="328748"/>
                          <a:pt x="1248144" y="444885"/>
                        </a:cubicBezTo>
                        <a:lnTo>
                          <a:pt x="1240235" y="459743"/>
                        </a:lnTo>
                        <a:lnTo>
                          <a:pt x="1932700" y="459743"/>
                        </a:lnTo>
                        <a:lnTo>
                          <a:pt x="1932700" y="1139193"/>
                        </a:lnTo>
                        <a:lnTo>
                          <a:pt x="1904378" y="1124219"/>
                        </a:lnTo>
                        <a:cubicBezTo>
                          <a:pt x="1780988" y="1074011"/>
                          <a:pt x="1633455" y="1099158"/>
                          <a:pt x="1532006" y="1199645"/>
                        </a:cubicBezTo>
                        <a:cubicBezTo>
                          <a:pt x="1396740" y="1333627"/>
                          <a:pt x="1394624" y="1550809"/>
                          <a:pt x="1527280" y="1684735"/>
                        </a:cubicBezTo>
                        <a:cubicBezTo>
                          <a:pt x="1626771" y="1785180"/>
                          <a:pt x="1773814" y="1810266"/>
                          <a:pt x="1898183" y="1760008"/>
                        </a:cubicBezTo>
                        <a:lnTo>
                          <a:pt x="1932700" y="1741930"/>
                        </a:lnTo>
                        <a:lnTo>
                          <a:pt x="1932700" y="2383147"/>
                        </a:lnTo>
                        <a:lnTo>
                          <a:pt x="1217650" y="2383147"/>
                        </a:lnTo>
                        <a:lnTo>
                          <a:pt x="1225362" y="2397973"/>
                        </a:lnTo>
                        <a:cubicBezTo>
                          <a:pt x="1271993" y="2514560"/>
                          <a:pt x="1247740" y="2652797"/>
                          <a:pt x="1152917" y="2746720"/>
                        </a:cubicBezTo>
                        <a:cubicBezTo>
                          <a:pt x="1026486" y="2871951"/>
                          <a:pt x="822474" y="2870979"/>
                          <a:pt x="697243" y="2744548"/>
                        </a:cubicBezTo>
                        <a:cubicBezTo>
                          <a:pt x="603320" y="2649724"/>
                          <a:pt x="580386" y="2511262"/>
                          <a:pt x="628127" y="2395125"/>
                        </a:cubicBezTo>
                        <a:lnTo>
                          <a:pt x="634504" y="2383147"/>
                        </a:lnTo>
                        <a:lnTo>
                          <a:pt x="7001" y="2383147"/>
                        </a:lnTo>
                        <a:cubicBezTo>
                          <a:pt x="3953" y="2261357"/>
                          <a:pt x="1987" y="2108060"/>
                          <a:pt x="863" y="1939669"/>
                        </a:cubicBezTo>
                        <a:lnTo>
                          <a:pt x="0" y="1731166"/>
                        </a:lnTo>
                        <a:lnTo>
                          <a:pt x="50508" y="1757870"/>
                        </a:lnTo>
                        <a:cubicBezTo>
                          <a:pt x="173898" y="1808077"/>
                          <a:pt x="321430" y="1782931"/>
                          <a:pt x="422880" y="1682444"/>
                        </a:cubicBezTo>
                        <a:cubicBezTo>
                          <a:pt x="558145" y="1548462"/>
                          <a:pt x="560261" y="1331281"/>
                          <a:pt x="427606" y="1197354"/>
                        </a:cubicBezTo>
                        <a:cubicBezTo>
                          <a:pt x="328115" y="1096909"/>
                          <a:pt x="181071" y="1071823"/>
                          <a:pt x="56702" y="1122082"/>
                        </a:cubicBezTo>
                        <a:lnTo>
                          <a:pt x="626" y="1151451"/>
                        </a:lnTo>
                        <a:lnTo>
                          <a:pt x="680" y="1135417"/>
                        </a:lnTo>
                        <a:cubicBezTo>
                          <a:pt x="1972" y="870299"/>
                          <a:pt x="4350" y="626610"/>
                          <a:pt x="7001" y="4597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rgbClr val="FFFFFF"/>
                        </a:solidFill>
                        <a:latin typeface="Arial"/>
                        <a:ea typeface="Arial"/>
                        <a:cs typeface="Arial"/>
                        <a:sym typeface="Arial"/>
                      </a:rPr>
                      <a:t>   </a:t>
                    </a:r>
                    <a:endParaRPr/>
                  </a:p>
                </p:txBody>
              </p:sp>
            </p:grpSp>
          </p:grpSp>
          <p:grpSp>
            <p:nvGrpSpPr>
              <p:cNvPr id="280" name="Google Shape;280;p4"/>
              <p:cNvGrpSpPr/>
              <p:nvPr/>
            </p:nvGrpSpPr>
            <p:grpSpPr>
              <a:xfrm>
                <a:off x="1284764" y="2930102"/>
                <a:ext cx="1241844" cy="1241842"/>
                <a:chOff x="1284764" y="2930102"/>
                <a:chExt cx="1241844" cy="1241842"/>
              </a:xfrm>
            </p:grpSpPr>
            <p:sp>
              <p:nvSpPr>
                <p:cNvPr id="281" name="Google Shape;281;p4"/>
                <p:cNvSpPr/>
                <p:nvPr/>
              </p:nvSpPr>
              <p:spPr>
                <a:xfrm>
                  <a:off x="1284764" y="2930102"/>
                  <a:ext cx="1241844" cy="1241842"/>
                </a:xfrm>
                <a:prstGeom prst="ellipse">
                  <a:avLst/>
                </a:prstGeom>
                <a:solidFill>
                  <a:srgbClr val="26A6C0">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82" name="Google Shape;282;p4"/>
                <p:cNvGrpSpPr/>
                <p:nvPr/>
              </p:nvGrpSpPr>
              <p:grpSpPr>
                <a:xfrm>
                  <a:off x="1655424" y="3301064"/>
                  <a:ext cx="501068" cy="499918"/>
                  <a:chOff x="1282752" y="4938098"/>
                  <a:chExt cx="1452836" cy="1449504"/>
                </a:xfrm>
              </p:grpSpPr>
              <p:grpSp>
                <p:nvGrpSpPr>
                  <p:cNvPr id="283" name="Google Shape;283;p4"/>
                  <p:cNvGrpSpPr/>
                  <p:nvPr/>
                </p:nvGrpSpPr>
                <p:grpSpPr>
                  <a:xfrm>
                    <a:off x="1748736" y="5241759"/>
                    <a:ext cx="516461" cy="514118"/>
                    <a:chOff x="13915138" y="16152056"/>
                    <a:chExt cx="2216388" cy="2206332"/>
                  </a:xfrm>
                </p:grpSpPr>
                <p:sp>
                  <p:nvSpPr>
                    <p:cNvPr id="284" name="Google Shape;284;p4"/>
                    <p:cNvSpPr/>
                    <p:nvPr/>
                  </p:nvSpPr>
                  <p:spPr>
                    <a:xfrm rot="-938636">
                      <a:off x="14200147" y="16208948"/>
                      <a:ext cx="277157" cy="2151929"/>
                    </a:xfrm>
                    <a:prstGeom prst="roundRect">
                      <a:avLst>
                        <a:gd fmla="val 46875"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85" name="Google Shape;285;p4"/>
                    <p:cNvSpPr/>
                    <p:nvPr/>
                  </p:nvSpPr>
                  <p:spPr>
                    <a:xfrm flipH="1" rot="938636">
                      <a:off x="15569359" y="16208948"/>
                      <a:ext cx="277157" cy="2151929"/>
                    </a:xfrm>
                    <a:prstGeom prst="roundRect">
                      <a:avLst>
                        <a:gd fmla="val 46875"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86" name="Google Shape;286;p4"/>
                    <p:cNvSpPr/>
                    <p:nvPr/>
                  </p:nvSpPr>
                  <p:spPr>
                    <a:xfrm flipH="1">
                      <a:off x="14871104" y="16152056"/>
                      <a:ext cx="277157" cy="1138309"/>
                    </a:xfrm>
                    <a:prstGeom prst="roundRect">
                      <a:avLst>
                        <a:gd fmla="val 46875"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87" name="Google Shape;287;p4"/>
                    <p:cNvSpPr/>
                    <p:nvPr/>
                  </p:nvSpPr>
                  <p:spPr>
                    <a:xfrm>
                      <a:off x="14065458" y="16512027"/>
                      <a:ext cx="1908828" cy="559897"/>
                    </a:xfrm>
                    <a:custGeom>
                      <a:rect b="b" l="l" r="r" t="t"/>
                      <a:pathLst>
                        <a:path extrusionOk="0" h="559897" w="1908828">
                          <a:moveTo>
                            <a:pt x="944225" y="0"/>
                          </a:moveTo>
                          <a:cubicBezTo>
                            <a:pt x="1309157" y="0"/>
                            <a:pt x="1643859" y="124378"/>
                            <a:pt x="1904933" y="331427"/>
                          </a:cubicBezTo>
                          <a:lnTo>
                            <a:pt x="1908828" y="334829"/>
                          </a:lnTo>
                          <a:lnTo>
                            <a:pt x="1843242" y="559897"/>
                          </a:lnTo>
                          <a:lnTo>
                            <a:pt x="1766469" y="492845"/>
                          </a:lnTo>
                          <a:cubicBezTo>
                            <a:pt x="1543023" y="315635"/>
                            <a:pt x="1256561" y="209184"/>
                            <a:pt x="944225" y="209184"/>
                          </a:cubicBezTo>
                          <a:cubicBezTo>
                            <a:pt x="631889" y="209184"/>
                            <a:pt x="345427" y="315635"/>
                            <a:pt x="121981" y="492845"/>
                          </a:cubicBezTo>
                          <a:lnTo>
                            <a:pt x="64068" y="543425"/>
                          </a:lnTo>
                          <a:lnTo>
                            <a:pt x="0" y="319583"/>
                          </a:lnTo>
                          <a:lnTo>
                            <a:pt x="99787" y="247875"/>
                          </a:lnTo>
                          <a:cubicBezTo>
                            <a:pt x="340837" y="91380"/>
                            <a:pt x="631426" y="0"/>
                            <a:pt x="944225"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grpSp>
              <p:grpSp>
                <p:nvGrpSpPr>
                  <p:cNvPr id="288" name="Google Shape;288;p4"/>
                  <p:cNvGrpSpPr/>
                  <p:nvPr/>
                </p:nvGrpSpPr>
                <p:grpSpPr>
                  <a:xfrm>
                    <a:off x="1282752" y="4938098"/>
                    <a:ext cx="1452836" cy="1449504"/>
                    <a:chOff x="11961037" y="14854280"/>
                    <a:chExt cx="6142485" cy="6128401"/>
                  </a:xfrm>
                </p:grpSpPr>
                <p:sp>
                  <p:nvSpPr>
                    <p:cNvPr id="289" name="Google Shape;289;p4"/>
                    <p:cNvSpPr/>
                    <p:nvPr/>
                  </p:nvSpPr>
                  <p:spPr>
                    <a:xfrm>
                      <a:off x="12770885" y="14854280"/>
                      <a:ext cx="4477595" cy="6128401"/>
                    </a:xfrm>
                    <a:custGeom>
                      <a:rect b="b" l="l" r="r" t="t"/>
                      <a:pathLst>
                        <a:path extrusionOk="0" h="6128401" w="4477595">
                          <a:moveTo>
                            <a:pt x="2238798" y="420786"/>
                          </a:moveTo>
                          <a:cubicBezTo>
                            <a:pt x="1234738" y="420786"/>
                            <a:pt x="420787" y="1234737"/>
                            <a:pt x="420787" y="2238797"/>
                          </a:cubicBezTo>
                          <a:cubicBezTo>
                            <a:pt x="423730" y="2352803"/>
                            <a:pt x="351911" y="3087911"/>
                            <a:pt x="1223247" y="3754007"/>
                          </a:cubicBezTo>
                          <a:cubicBezTo>
                            <a:pt x="1717667" y="4011636"/>
                            <a:pt x="1619902" y="4226675"/>
                            <a:pt x="1627594" y="4311091"/>
                          </a:cubicBezTo>
                          <a:cubicBezTo>
                            <a:pt x="1617757" y="4418123"/>
                            <a:pt x="1705319" y="4534189"/>
                            <a:pt x="1936940" y="4531711"/>
                          </a:cubicBezTo>
                          <a:lnTo>
                            <a:pt x="2539568" y="4531711"/>
                          </a:lnTo>
                          <a:cubicBezTo>
                            <a:pt x="2771189" y="4534189"/>
                            <a:pt x="2870474" y="4418123"/>
                            <a:pt x="2860637" y="4311091"/>
                          </a:cubicBezTo>
                          <a:cubicBezTo>
                            <a:pt x="2867368" y="4237227"/>
                            <a:pt x="2823275" y="4027453"/>
                            <a:pt x="3109338" y="3834987"/>
                          </a:cubicBezTo>
                          <a:lnTo>
                            <a:pt x="3110879" y="3834037"/>
                          </a:lnTo>
                          <a:lnTo>
                            <a:pt x="3181541" y="3791109"/>
                          </a:lnTo>
                          <a:cubicBezTo>
                            <a:pt x="3939122" y="3371438"/>
                            <a:pt x="4058350" y="2583705"/>
                            <a:pt x="4056807" y="2238797"/>
                          </a:cubicBezTo>
                          <a:cubicBezTo>
                            <a:pt x="4056807" y="1234737"/>
                            <a:pt x="3242858" y="420786"/>
                            <a:pt x="2238798" y="420786"/>
                          </a:cubicBezTo>
                          <a:close/>
                          <a:moveTo>
                            <a:pt x="2238797" y="0"/>
                          </a:moveTo>
                          <a:cubicBezTo>
                            <a:pt x="3475250" y="0"/>
                            <a:pt x="4477595" y="1002344"/>
                            <a:pt x="4477595" y="2238797"/>
                          </a:cubicBezTo>
                          <a:cubicBezTo>
                            <a:pt x="4477595" y="3088857"/>
                            <a:pt x="4003830" y="3828265"/>
                            <a:pt x="3305941" y="4207383"/>
                          </a:cubicBezTo>
                          <a:cubicBezTo>
                            <a:pt x="3307381" y="4222369"/>
                            <a:pt x="3228811" y="4212497"/>
                            <a:pt x="3243251" y="4439941"/>
                          </a:cubicBezTo>
                          <a:lnTo>
                            <a:pt x="3243251" y="5318909"/>
                          </a:lnTo>
                          <a:cubicBezTo>
                            <a:pt x="3259726" y="5591157"/>
                            <a:pt x="3093445" y="5886389"/>
                            <a:pt x="2705531" y="5880081"/>
                          </a:cubicBezTo>
                          <a:lnTo>
                            <a:pt x="2650833" y="5880971"/>
                          </a:lnTo>
                          <a:lnTo>
                            <a:pt x="2641784" y="5910123"/>
                          </a:lnTo>
                          <a:cubicBezTo>
                            <a:pt x="2587529" y="6038395"/>
                            <a:pt x="2460513" y="6128401"/>
                            <a:pt x="2312476" y="6128401"/>
                          </a:cubicBezTo>
                          <a:lnTo>
                            <a:pt x="2165118" y="6128401"/>
                          </a:lnTo>
                          <a:cubicBezTo>
                            <a:pt x="2017081" y="6128401"/>
                            <a:pt x="1890065" y="6038395"/>
                            <a:pt x="1835810" y="5910123"/>
                          </a:cubicBezTo>
                          <a:lnTo>
                            <a:pt x="1826975" y="5881661"/>
                          </a:lnTo>
                          <a:lnTo>
                            <a:pt x="1699568" y="5881345"/>
                          </a:lnTo>
                          <a:cubicBezTo>
                            <a:pt x="1373774" y="5889581"/>
                            <a:pt x="1241446" y="5564849"/>
                            <a:pt x="1252464" y="5306553"/>
                          </a:cubicBezTo>
                          <a:lnTo>
                            <a:pt x="1260702" y="4439941"/>
                          </a:lnTo>
                          <a:cubicBezTo>
                            <a:pt x="1260702" y="4367661"/>
                            <a:pt x="1281375" y="4321187"/>
                            <a:pt x="1247395" y="4251681"/>
                          </a:cubicBezTo>
                          <a:lnTo>
                            <a:pt x="1171654" y="4207383"/>
                          </a:lnTo>
                          <a:cubicBezTo>
                            <a:pt x="473764" y="3828265"/>
                            <a:pt x="0" y="3088857"/>
                            <a:pt x="0" y="2238797"/>
                          </a:cubicBezTo>
                          <a:cubicBezTo>
                            <a:pt x="0" y="1002344"/>
                            <a:pt x="1002344" y="0"/>
                            <a:pt x="223879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rgbClr val="FFFFFF"/>
                          </a:solidFill>
                          <a:latin typeface="Arial"/>
                          <a:ea typeface="Arial"/>
                          <a:cs typeface="Arial"/>
                          <a:sym typeface="Arial"/>
                        </a:rPr>
                        <a:t>  </a:t>
                      </a:r>
                      <a:endParaRPr/>
                    </a:p>
                  </p:txBody>
                </p:sp>
                <p:grpSp>
                  <p:nvGrpSpPr>
                    <p:cNvPr id="290" name="Google Shape;290;p4"/>
                    <p:cNvGrpSpPr/>
                    <p:nvPr/>
                  </p:nvGrpSpPr>
                  <p:grpSpPr>
                    <a:xfrm>
                      <a:off x="11961037" y="15405331"/>
                      <a:ext cx="6142485" cy="3341258"/>
                      <a:chOff x="11961037" y="15405331"/>
                      <a:chExt cx="6142485" cy="3341258"/>
                    </a:xfrm>
                  </p:grpSpPr>
                  <p:sp>
                    <p:nvSpPr>
                      <p:cNvPr id="291" name="Google Shape;291;p4"/>
                      <p:cNvSpPr/>
                      <p:nvPr/>
                    </p:nvSpPr>
                    <p:spPr>
                      <a:xfrm flipH="1" rot="-5400000">
                        <a:off x="12119095" y="16790049"/>
                        <a:ext cx="271696" cy="587813"/>
                      </a:xfrm>
                      <a:prstGeom prst="roundRect">
                        <a:avLst>
                          <a:gd fmla="val 46875"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92" name="Google Shape;292;p4"/>
                      <p:cNvSpPr/>
                      <p:nvPr/>
                    </p:nvSpPr>
                    <p:spPr>
                      <a:xfrm flipH="1" rot="-3808068">
                        <a:off x="12487809" y="15407565"/>
                        <a:ext cx="271696" cy="587813"/>
                      </a:xfrm>
                      <a:prstGeom prst="roundRect">
                        <a:avLst>
                          <a:gd fmla="val 46875"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93" name="Google Shape;293;p4"/>
                      <p:cNvSpPr/>
                      <p:nvPr/>
                    </p:nvSpPr>
                    <p:spPr>
                      <a:xfrm flipH="1" rot="3328556">
                        <a:off x="17277054" y="15389920"/>
                        <a:ext cx="271696" cy="587813"/>
                      </a:xfrm>
                      <a:prstGeom prst="roundRect">
                        <a:avLst>
                          <a:gd fmla="val 46875"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94" name="Google Shape;294;p4"/>
                      <p:cNvSpPr/>
                      <p:nvPr/>
                    </p:nvSpPr>
                    <p:spPr>
                      <a:xfrm flipH="1" rot="5578962">
                        <a:off x="17667097" y="16790050"/>
                        <a:ext cx="271696" cy="587813"/>
                      </a:xfrm>
                      <a:prstGeom prst="roundRect">
                        <a:avLst>
                          <a:gd fmla="val 46875"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95" name="Google Shape;295;p4"/>
                      <p:cNvSpPr/>
                      <p:nvPr/>
                    </p:nvSpPr>
                    <p:spPr>
                      <a:xfrm flipH="1" rot="7381646">
                        <a:off x="17287056" y="18178595"/>
                        <a:ext cx="271696" cy="587813"/>
                      </a:xfrm>
                      <a:prstGeom prst="roundRect">
                        <a:avLst>
                          <a:gd fmla="val 46875"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296" name="Google Shape;296;p4"/>
                      <p:cNvSpPr/>
                      <p:nvPr/>
                    </p:nvSpPr>
                    <p:spPr>
                      <a:xfrm flipH="1" rot="-7102847">
                        <a:off x="12487809" y="18178594"/>
                        <a:ext cx="271696" cy="587813"/>
                      </a:xfrm>
                      <a:prstGeom prst="roundRect">
                        <a:avLst>
                          <a:gd fmla="val 46875"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grpSp>
              </p:grpSp>
            </p:grpSp>
          </p:grpSp>
          <p:grpSp>
            <p:nvGrpSpPr>
              <p:cNvPr id="297" name="Google Shape;297;p4"/>
              <p:cNvGrpSpPr/>
              <p:nvPr/>
            </p:nvGrpSpPr>
            <p:grpSpPr>
              <a:xfrm>
                <a:off x="218238" y="2930102"/>
                <a:ext cx="1241844" cy="1241842"/>
                <a:chOff x="218238" y="2930102"/>
                <a:chExt cx="1241844" cy="1241842"/>
              </a:xfrm>
            </p:grpSpPr>
            <p:sp>
              <p:nvSpPr>
                <p:cNvPr id="298" name="Google Shape;298;p4"/>
                <p:cNvSpPr/>
                <p:nvPr/>
              </p:nvSpPr>
              <p:spPr>
                <a:xfrm>
                  <a:off x="218238" y="2930102"/>
                  <a:ext cx="1241844" cy="1241842"/>
                </a:xfrm>
                <a:prstGeom prst="ellipse">
                  <a:avLst/>
                </a:prstGeom>
                <a:solidFill>
                  <a:srgbClr val="5FB778">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99" name="Google Shape;299;p4"/>
                <p:cNvGrpSpPr/>
                <p:nvPr/>
              </p:nvGrpSpPr>
              <p:grpSpPr>
                <a:xfrm>
                  <a:off x="576298" y="3286063"/>
                  <a:ext cx="525724" cy="529921"/>
                  <a:chOff x="2192119" y="2449835"/>
                  <a:chExt cx="2377779" cy="2396760"/>
                </a:xfrm>
              </p:grpSpPr>
              <p:sp>
                <p:nvSpPr>
                  <p:cNvPr id="300" name="Google Shape;300;p4"/>
                  <p:cNvSpPr/>
                  <p:nvPr/>
                </p:nvSpPr>
                <p:spPr>
                  <a:xfrm>
                    <a:off x="2418456" y="2672993"/>
                    <a:ext cx="1931830" cy="1931830"/>
                  </a:xfrm>
                  <a:custGeom>
                    <a:rect b="b" l="l" r="r" t="t"/>
                    <a:pathLst>
                      <a:path extrusionOk="0" h="1931830" w="1931830">
                        <a:moveTo>
                          <a:pt x="965916" y="150319"/>
                        </a:moveTo>
                        <a:cubicBezTo>
                          <a:pt x="515474" y="150319"/>
                          <a:pt x="150319" y="515474"/>
                          <a:pt x="150319" y="965916"/>
                        </a:cubicBezTo>
                        <a:cubicBezTo>
                          <a:pt x="150319" y="1416358"/>
                          <a:pt x="515474" y="1781513"/>
                          <a:pt x="965916" y="1781513"/>
                        </a:cubicBezTo>
                        <a:cubicBezTo>
                          <a:pt x="1416358" y="1781513"/>
                          <a:pt x="1781513" y="1416358"/>
                          <a:pt x="1781513" y="965916"/>
                        </a:cubicBezTo>
                        <a:cubicBezTo>
                          <a:pt x="1781513" y="515474"/>
                          <a:pt x="1416358" y="150319"/>
                          <a:pt x="965916" y="150319"/>
                        </a:cubicBezTo>
                        <a:close/>
                        <a:moveTo>
                          <a:pt x="965915" y="0"/>
                        </a:moveTo>
                        <a:cubicBezTo>
                          <a:pt x="1499375" y="0"/>
                          <a:pt x="1931830" y="432455"/>
                          <a:pt x="1931830" y="965915"/>
                        </a:cubicBezTo>
                        <a:cubicBezTo>
                          <a:pt x="1931830" y="1499375"/>
                          <a:pt x="1499375" y="1931830"/>
                          <a:pt x="965915" y="1931830"/>
                        </a:cubicBezTo>
                        <a:cubicBezTo>
                          <a:pt x="432455" y="1931830"/>
                          <a:pt x="0" y="1499375"/>
                          <a:pt x="0" y="965915"/>
                        </a:cubicBezTo>
                        <a:cubicBezTo>
                          <a:pt x="0" y="432455"/>
                          <a:pt x="432455" y="0"/>
                          <a:pt x="965915"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301" name="Google Shape;301;p4"/>
                  <p:cNvSpPr/>
                  <p:nvPr/>
                </p:nvSpPr>
                <p:spPr>
                  <a:xfrm>
                    <a:off x="2801451" y="3068867"/>
                    <a:ext cx="1140082" cy="1140082"/>
                  </a:xfrm>
                  <a:custGeom>
                    <a:rect b="b" l="l" r="r" t="t"/>
                    <a:pathLst>
                      <a:path extrusionOk="0" h="1140082" w="1140082">
                        <a:moveTo>
                          <a:pt x="570041" y="167641"/>
                        </a:moveTo>
                        <a:cubicBezTo>
                          <a:pt x="347802" y="167641"/>
                          <a:pt x="167641" y="347802"/>
                          <a:pt x="167641" y="570041"/>
                        </a:cubicBezTo>
                        <a:cubicBezTo>
                          <a:pt x="167641" y="792280"/>
                          <a:pt x="347802" y="972441"/>
                          <a:pt x="570041" y="972441"/>
                        </a:cubicBezTo>
                        <a:cubicBezTo>
                          <a:pt x="792280" y="972441"/>
                          <a:pt x="972441" y="792280"/>
                          <a:pt x="972441" y="570041"/>
                        </a:cubicBezTo>
                        <a:cubicBezTo>
                          <a:pt x="972441" y="347802"/>
                          <a:pt x="792280" y="167641"/>
                          <a:pt x="570041" y="167641"/>
                        </a:cubicBezTo>
                        <a:close/>
                        <a:moveTo>
                          <a:pt x="570041" y="0"/>
                        </a:moveTo>
                        <a:cubicBezTo>
                          <a:pt x="884866" y="0"/>
                          <a:pt x="1140082" y="255216"/>
                          <a:pt x="1140082" y="570041"/>
                        </a:cubicBezTo>
                        <a:cubicBezTo>
                          <a:pt x="1140082" y="884866"/>
                          <a:pt x="884866" y="1140082"/>
                          <a:pt x="570041" y="1140082"/>
                        </a:cubicBezTo>
                        <a:cubicBezTo>
                          <a:pt x="255216" y="1140082"/>
                          <a:pt x="0" y="884866"/>
                          <a:pt x="0" y="570041"/>
                        </a:cubicBezTo>
                        <a:cubicBezTo>
                          <a:pt x="0" y="255216"/>
                          <a:pt x="255216" y="0"/>
                          <a:pt x="57004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302" name="Google Shape;302;p4"/>
                  <p:cNvSpPr/>
                  <p:nvPr/>
                </p:nvSpPr>
                <p:spPr>
                  <a:xfrm>
                    <a:off x="3154356" y="3417407"/>
                    <a:ext cx="434273" cy="443002"/>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303" name="Google Shape;303;p4"/>
                  <p:cNvSpPr/>
                  <p:nvPr/>
                </p:nvSpPr>
                <p:spPr>
                  <a:xfrm>
                    <a:off x="3272223" y="2449835"/>
                    <a:ext cx="198535" cy="794081"/>
                  </a:xfrm>
                  <a:custGeom>
                    <a:rect b="b" l="l" r="r" t="t"/>
                    <a:pathLst>
                      <a:path extrusionOk="0" h="753711" w="217137">
                        <a:moveTo>
                          <a:pt x="0" y="0"/>
                        </a:moveTo>
                        <a:lnTo>
                          <a:pt x="217137" y="0"/>
                        </a:lnTo>
                        <a:lnTo>
                          <a:pt x="217137" y="753711"/>
                        </a:lnTo>
                        <a:lnTo>
                          <a:pt x="189667" y="745183"/>
                        </a:lnTo>
                        <a:cubicBezTo>
                          <a:pt x="163471" y="739823"/>
                          <a:pt x="136349" y="737008"/>
                          <a:pt x="108569" y="737008"/>
                        </a:cubicBezTo>
                        <a:cubicBezTo>
                          <a:pt x="80789" y="737008"/>
                          <a:pt x="53667" y="739823"/>
                          <a:pt x="27471" y="745183"/>
                        </a:cubicBezTo>
                        <a:lnTo>
                          <a:pt x="0" y="753711"/>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304" name="Google Shape;304;p4"/>
                  <p:cNvSpPr/>
                  <p:nvPr/>
                </p:nvSpPr>
                <p:spPr>
                  <a:xfrm>
                    <a:off x="2192119" y="3537645"/>
                    <a:ext cx="794082" cy="202526"/>
                  </a:xfrm>
                  <a:custGeom>
                    <a:rect b="b" l="l" r="r" t="t"/>
                    <a:pathLst>
                      <a:path extrusionOk="0" h="217137" w="748493">
                        <a:moveTo>
                          <a:pt x="0" y="0"/>
                        </a:moveTo>
                        <a:lnTo>
                          <a:pt x="748492" y="0"/>
                        </a:lnTo>
                        <a:lnTo>
                          <a:pt x="739965" y="27470"/>
                        </a:lnTo>
                        <a:cubicBezTo>
                          <a:pt x="734605" y="53666"/>
                          <a:pt x="731790" y="80788"/>
                          <a:pt x="731790" y="108568"/>
                        </a:cubicBezTo>
                        <a:cubicBezTo>
                          <a:pt x="731790" y="136348"/>
                          <a:pt x="734605" y="163470"/>
                          <a:pt x="739965" y="189666"/>
                        </a:cubicBezTo>
                        <a:lnTo>
                          <a:pt x="748493" y="217137"/>
                        </a:lnTo>
                        <a:lnTo>
                          <a:pt x="0" y="217137"/>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305" name="Google Shape;305;p4"/>
                  <p:cNvSpPr/>
                  <p:nvPr/>
                </p:nvSpPr>
                <p:spPr>
                  <a:xfrm>
                    <a:off x="3769888" y="3536634"/>
                    <a:ext cx="800010" cy="204550"/>
                  </a:xfrm>
                  <a:custGeom>
                    <a:rect b="b" l="l" r="r" t="t"/>
                    <a:pathLst>
                      <a:path extrusionOk="0" h="217137" w="800009">
                        <a:moveTo>
                          <a:pt x="1" y="0"/>
                        </a:moveTo>
                        <a:lnTo>
                          <a:pt x="800009" y="0"/>
                        </a:lnTo>
                        <a:lnTo>
                          <a:pt x="800009" y="217137"/>
                        </a:lnTo>
                        <a:lnTo>
                          <a:pt x="0" y="217137"/>
                        </a:lnTo>
                        <a:lnTo>
                          <a:pt x="8528" y="189666"/>
                        </a:lnTo>
                        <a:cubicBezTo>
                          <a:pt x="13888" y="163470"/>
                          <a:pt x="16703" y="136348"/>
                          <a:pt x="16703" y="108568"/>
                        </a:cubicBezTo>
                        <a:cubicBezTo>
                          <a:pt x="16703" y="80788"/>
                          <a:pt x="13888" y="53666"/>
                          <a:pt x="8528" y="27470"/>
                        </a:cubicBezTo>
                        <a:lnTo>
                          <a:pt x="1"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306" name="Google Shape;306;p4"/>
                  <p:cNvSpPr/>
                  <p:nvPr/>
                </p:nvSpPr>
                <p:spPr>
                  <a:xfrm>
                    <a:off x="3269216" y="4051805"/>
                    <a:ext cx="204550" cy="794790"/>
                  </a:xfrm>
                  <a:custGeom>
                    <a:rect b="b" l="l" r="r" t="t"/>
                    <a:pathLst>
                      <a:path extrusionOk="0" h="794791" w="217137">
                        <a:moveTo>
                          <a:pt x="0" y="0"/>
                        </a:moveTo>
                        <a:lnTo>
                          <a:pt x="27471" y="8528"/>
                        </a:lnTo>
                        <a:cubicBezTo>
                          <a:pt x="53667" y="13888"/>
                          <a:pt x="80789" y="16703"/>
                          <a:pt x="108569" y="16703"/>
                        </a:cubicBezTo>
                        <a:cubicBezTo>
                          <a:pt x="136349" y="16703"/>
                          <a:pt x="163471" y="13888"/>
                          <a:pt x="189667" y="8528"/>
                        </a:cubicBezTo>
                        <a:lnTo>
                          <a:pt x="217137" y="1"/>
                        </a:lnTo>
                        <a:lnTo>
                          <a:pt x="217137" y="794791"/>
                        </a:lnTo>
                        <a:lnTo>
                          <a:pt x="0" y="794791"/>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grpSp>
          </p:grpSp>
          <p:grpSp>
            <p:nvGrpSpPr>
              <p:cNvPr id="307" name="Google Shape;307;p4"/>
              <p:cNvGrpSpPr/>
              <p:nvPr/>
            </p:nvGrpSpPr>
            <p:grpSpPr>
              <a:xfrm>
                <a:off x="4484342" y="2930102"/>
                <a:ext cx="1241844" cy="1241842"/>
                <a:chOff x="4484342" y="2930102"/>
                <a:chExt cx="1241844" cy="1241842"/>
              </a:xfrm>
            </p:grpSpPr>
            <p:sp>
              <p:nvSpPr>
                <p:cNvPr id="308" name="Google Shape;308;p4"/>
                <p:cNvSpPr/>
                <p:nvPr/>
              </p:nvSpPr>
              <p:spPr>
                <a:xfrm>
                  <a:off x="4484342" y="2930102"/>
                  <a:ext cx="1241844" cy="1241842"/>
                </a:xfrm>
                <a:prstGeom prst="ellipse">
                  <a:avLst/>
                </a:prstGeom>
                <a:solidFill>
                  <a:srgbClr val="5FB778">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309" name="Google Shape;309;p4"/>
                <p:cNvGrpSpPr/>
                <p:nvPr/>
              </p:nvGrpSpPr>
              <p:grpSpPr>
                <a:xfrm>
                  <a:off x="4948104" y="3380921"/>
                  <a:ext cx="314321" cy="340204"/>
                  <a:chOff x="2002182" y="1000962"/>
                  <a:chExt cx="4228652" cy="4576877"/>
                </a:xfrm>
              </p:grpSpPr>
              <p:sp>
                <p:nvSpPr>
                  <p:cNvPr id="310" name="Google Shape;310;p4"/>
                  <p:cNvSpPr/>
                  <p:nvPr/>
                </p:nvSpPr>
                <p:spPr>
                  <a:xfrm>
                    <a:off x="5385096" y="5146681"/>
                    <a:ext cx="746241" cy="431158"/>
                  </a:xfrm>
                  <a:custGeom>
                    <a:rect b="b" l="l" r="r" t="t"/>
                    <a:pathLst>
                      <a:path extrusionOk="0" h="26" w="45">
                        <a:moveTo>
                          <a:pt x="45" y="0"/>
                        </a:moveTo>
                        <a:lnTo>
                          <a:pt x="45" y="26"/>
                        </a:lnTo>
                        <a:lnTo>
                          <a:pt x="0" y="26"/>
                        </a:lnTo>
                        <a:lnTo>
                          <a:pt x="45"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1" name="Google Shape;311;p4"/>
                  <p:cNvSpPr/>
                  <p:nvPr/>
                </p:nvSpPr>
                <p:spPr>
                  <a:xfrm>
                    <a:off x="5385096" y="4483366"/>
                    <a:ext cx="746241" cy="878896"/>
                  </a:xfrm>
                  <a:custGeom>
                    <a:rect b="b" l="l" r="r" t="t"/>
                    <a:pathLst>
                      <a:path extrusionOk="0" h="53" w="45">
                        <a:moveTo>
                          <a:pt x="45" y="0"/>
                        </a:moveTo>
                        <a:lnTo>
                          <a:pt x="45" y="28"/>
                        </a:lnTo>
                        <a:lnTo>
                          <a:pt x="0" y="53"/>
                        </a:lnTo>
                        <a:lnTo>
                          <a:pt x="0" y="25"/>
                        </a:lnTo>
                        <a:lnTo>
                          <a:pt x="45"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2" name="Google Shape;312;p4"/>
                  <p:cNvSpPr/>
                  <p:nvPr/>
                </p:nvSpPr>
                <p:spPr>
                  <a:xfrm>
                    <a:off x="5385096" y="3786887"/>
                    <a:ext cx="746241" cy="912064"/>
                  </a:xfrm>
                  <a:custGeom>
                    <a:rect b="b" l="l" r="r" t="t"/>
                    <a:pathLst>
                      <a:path extrusionOk="0" h="55" w="45">
                        <a:moveTo>
                          <a:pt x="45" y="0"/>
                        </a:moveTo>
                        <a:lnTo>
                          <a:pt x="45" y="28"/>
                        </a:lnTo>
                        <a:lnTo>
                          <a:pt x="0" y="55"/>
                        </a:lnTo>
                        <a:lnTo>
                          <a:pt x="0" y="27"/>
                        </a:lnTo>
                        <a:lnTo>
                          <a:pt x="45"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3" name="Google Shape;313;p4"/>
                  <p:cNvSpPr/>
                  <p:nvPr/>
                </p:nvSpPr>
                <p:spPr>
                  <a:xfrm>
                    <a:off x="5385096" y="3123564"/>
                    <a:ext cx="746241" cy="912064"/>
                  </a:xfrm>
                  <a:custGeom>
                    <a:rect b="b" l="l" r="r" t="t"/>
                    <a:pathLst>
                      <a:path extrusionOk="0" h="55" w="45">
                        <a:moveTo>
                          <a:pt x="45" y="0"/>
                        </a:moveTo>
                        <a:lnTo>
                          <a:pt x="45" y="29"/>
                        </a:lnTo>
                        <a:lnTo>
                          <a:pt x="0" y="55"/>
                        </a:lnTo>
                        <a:lnTo>
                          <a:pt x="0" y="27"/>
                        </a:lnTo>
                        <a:lnTo>
                          <a:pt x="45"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4" name="Google Shape;314;p4"/>
                  <p:cNvSpPr/>
                  <p:nvPr/>
                </p:nvSpPr>
                <p:spPr>
                  <a:xfrm>
                    <a:off x="5385096" y="2609499"/>
                    <a:ext cx="746241" cy="746240"/>
                  </a:xfrm>
                  <a:custGeom>
                    <a:rect b="b" l="l" r="r" t="t"/>
                    <a:pathLst>
                      <a:path extrusionOk="0" h="45" w="45">
                        <a:moveTo>
                          <a:pt x="0" y="0"/>
                        </a:moveTo>
                        <a:lnTo>
                          <a:pt x="45" y="0"/>
                        </a:lnTo>
                        <a:lnTo>
                          <a:pt x="45" y="20"/>
                        </a:lnTo>
                        <a:lnTo>
                          <a:pt x="0" y="45"/>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5" name="Google Shape;315;p4"/>
                  <p:cNvSpPr/>
                  <p:nvPr/>
                </p:nvSpPr>
                <p:spPr>
                  <a:xfrm>
                    <a:off x="4257456" y="3571302"/>
                    <a:ext cx="762810" cy="2006535"/>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6" name="Google Shape;316;p4"/>
                  <p:cNvSpPr/>
                  <p:nvPr/>
                </p:nvSpPr>
                <p:spPr>
                  <a:xfrm>
                    <a:off x="2002182" y="1000962"/>
                    <a:ext cx="4228652" cy="2954490"/>
                  </a:xfrm>
                  <a:custGeom>
                    <a:rect b="b" l="l" r="r" t="t"/>
                    <a:pathLst>
                      <a:path extrusionOk="0" h="10123" w="10000">
                        <a:moveTo>
                          <a:pt x="8549" y="0"/>
                        </a:moveTo>
                        <a:lnTo>
                          <a:pt x="10000" y="4375"/>
                        </a:lnTo>
                        <a:lnTo>
                          <a:pt x="8627" y="3920"/>
                        </a:lnTo>
                        <a:cubicBezTo>
                          <a:pt x="6418" y="7880"/>
                          <a:pt x="2327" y="10396"/>
                          <a:pt x="0" y="10100"/>
                        </a:cubicBezTo>
                        <a:lnTo>
                          <a:pt x="0" y="8977"/>
                        </a:lnTo>
                        <a:cubicBezTo>
                          <a:pt x="2357" y="8411"/>
                          <a:pt x="5404" y="6548"/>
                          <a:pt x="6588" y="3182"/>
                        </a:cubicBezTo>
                        <a:lnTo>
                          <a:pt x="5813" y="2955"/>
                        </a:lnTo>
                        <a:lnTo>
                          <a:pt x="8549"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7" name="Google Shape;317;p4"/>
                  <p:cNvSpPr/>
                  <p:nvPr/>
                </p:nvSpPr>
                <p:spPr>
                  <a:xfrm>
                    <a:off x="3129824" y="5146681"/>
                    <a:ext cx="762810" cy="431158"/>
                  </a:xfrm>
                  <a:custGeom>
                    <a:rect b="b" l="l" r="r" t="t"/>
                    <a:pathLst>
                      <a:path extrusionOk="0" h="26" w="46">
                        <a:moveTo>
                          <a:pt x="46" y="0"/>
                        </a:moveTo>
                        <a:lnTo>
                          <a:pt x="46" y="26"/>
                        </a:lnTo>
                        <a:lnTo>
                          <a:pt x="0" y="26"/>
                        </a:lnTo>
                        <a:lnTo>
                          <a:pt x="46"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8" name="Google Shape;318;p4"/>
                  <p:cNvSpPr/>
                  <p:nvPr/>
                </p:nvSpPr>
                <p:spPr>
                  <a:xfrm>
                    <a:off x="3129824" y="4483366"/>
                    <a:ext cx="762810" cy="878896"/>
                  </a:xfrm>
                  <a:custGeom>
                    <a:rect b="b" l="l" r="r" t="t"/>
                    <a:pathLst>
                      <a:path extrusionOk="0" h="53" w="46">
                        <a:moveTo>
                          <a:pt x="46" y="0"/>
                        </a:moveTo>
                        <a:lnTo>
                          <a:pt x="46" y="28"/>
                        </a:lnTo>
                        <a:lnTo>
                          <a:pt x="0" y="53"/>
                        </a:lnTo>
                        <a:lnTo>
                          <a:pt x="0" y="25"/>
                        </a:lnTo>
                        <a:lnTo>
                          <a:pt x="46"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9" name="Google Shape;319;p4"/>
                  <p:cNvSpPr/>
                  <p:nvPr/>
                </p:nvSpPr>
                <p:spPr>
                  <a:xfrm>
                    <a:off x="3129824" y="4085378"/>
                    <a:ext cx="762810" cy="613573"/>
                  </a:xfrm>
                  <a:custGeom>
                    <a:rect b="b" l="l" r="r" t="t"/>
                    <a:pathLst>
                      <a:path extrusionOk="0" h="37" w="46">
                        <a:moveTo>
                          <a:pt x="0" y="0"/>
                        </a:moveTo>
                        <a:lnTo>
                          <a:pt x="46" y="0"/>
                        </a:lnTo>
                        <a:lnTo>
                          <a:pt x="46" y="10"/>
                        </a:lnTo>
                        <a:lnTo>
                          <a:pt x="0" y="37"/>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0" name="Google Shape;320;p4"/>
                  <p:cNvSpPr/>
                  <p:nvPr/>
                </p:nvSpPr>
                <p:spPr>
                  <a:xfrm>
                    <a:off x="2002182" y="4698943"/>
                    <a:ext cx="762810" cy="878896"/>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321" name="Google Shape;321;p4"/>
              <p:cNvGrpSpPr/>
              <p:nvPr/>
            </p:nvGrpSpPr>
            <p:grpSpPr>
              <a:xfrm>
                <a:off x="7683918" y="2930102"/>
                <a:ext cx="1241844" cy="1241842"/>
                <a:chOff x="7683918" y="2930102"/>
                <a:chExt cx="1241844" cy="1241842"/>
              </a:xfrm>
            </p:grpSpPr>
            <p:sp>
              <p:nvSpPr>
                <p:cNvPr id="322" name="Google Shape;322;p4"/>
                <p:cNvSpPr/>
                <p:nvPr/>
              </p:nvSpPr>
              <p:spPr>
                <a:xfrm>
                  <a:off x="7683918" y="2930102"/>
                  <a:ext cx="1241844" cy="1241842"/>
                </a:xfrm>
                <a:prstGeom prst="ellipse">
                  <a:avLst/>
                </a:prstGeom>
                <a:solidFill>
                  <a:srgbClr val="26A6C0">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323" name="Google Shape;323;p4"/>
                <p:cNvGrpSpPr/>
                <p:nvPr/>
              </p:nvGrpSpPr>
              <p:grpSpPr>
                <a:xfrm>
                  <a:off x="8016530" y="3251030"/>
                  <a:ext cx="576619" cy="599986"/>
                  <a:chOff x="-2267931" y="-3359643"/>
                  <a:chExt cx="12748103" cy="13264686"/>
                </a:xfrm>
              </p:grpSpPr>
              <p:sp>
                <p:nvSpPr>
                  <p:cNvPr id="324" name="Google Shape;324;p4"/>
                  <p:cNvSpPr/>
                  <p:nvPr/>
                </p:nvSpPr>
                <p:spPr>
                  <a:xfrm rot="-3000000">
                    <a:off x="-1557677" y="-295543"/>
                    <a:ext cx="11327594" cy="7136486"/>
                  </a:xfrm>
                  <a:custGeom>
                    <a:rect b="b" l="l" r="r" t="t"/>
                    <a:pathLst>
                      <a:path extrusionOk="0" h="776350" w="1232283">
                        <a:moveTo>
                          <a:pt x="1057314" y="209266"/>
                        </a:moveTo>
                        <a:cubicBezTo>
                          <a:pt x="958532" y="91542"/>
                          <a:pt x="783019" y="76186"/>
                          <a:pt x="665295" y="174969"/>
                        </a:cubicBezTo>
                        <a:cubicBezTo>
                          <a:pt x="547571" y="273751"/>
                          <a:pt x="532216" y="449263"/>
                          <a:pt x="630998" y="566988"/>
                        </a:cubicBezTo>
                        <a:cubicBezTo>
                          <a:pt x="729780" y="684712"/>
                          <a:pt x="905293" y="700067"/>
                          <a:pt x="1023017" y="601285"/>
                        </a:cubicBezTo>
                        <a:cubicBezTo>
                          <a:pt x="1140741" y="502502"/>
                          <a:pt x="1156096" y="326990"/>
                          <a:pt x="1057314" y="209266"/>
                        </a:cubicBezTo>
                        <a:close/>
                        <a:moveTo>
                          <a:pt x="1141472" y="138649"/>
                        </a:moveTo>
                        <a:cubicBezTo>
                          <a:pt x="1279255" y="302852"/>
                          <a:pt x="1257837" y="547660"/>
                          <a:pt x="1093634" y="685443"/>
                        </a:cubicBezTo>
                        <a:cubicBezTo>
                          <a:pt x="929431" y="823226"/>
                          <a:pt x="687978" y="802101"/>
                          <a:pt x="546840" y="637605"/>
                        </a:cubicBezTo>
                        <a:cubicBezTo>
                          <a:pt x="511555" y="596481"/>
                          <a:pt x="486640" y="550355"/>
                          <a:pt x="471681" y="502147"/>
                        </a:cubicBezTo>
                        <a:lnTo>
                          <a:pt x="466616" y="477365"/>
                        </a:lnTo>
                        <a:lnTo>
                          <a:pt x="444645" y="481801"/>
                        </a:lnTo>
                        <a:lnTo>
                          <a:pt x="67083" y="481801"/>
                        </a:lnTo>
                        <a:cubicBezTo>
                          <a:pt x="30034" y="481801"/>
                          <a:pt x="0" y="451767"/>
                          <a:pt x="0" y="414718"/>
                        </a:cubicBezTo>
                        <a:lnTo>
                          <a:pt x="0" y="403415"/>
                        </a:lnTo>
                        <a:cubicBezTo>
                          <a:pt x="0" y="366366"/>
                          <a:pt x="30034" y="336332"/>
                          <a:pt x="67083" y="336332"/>
                        </a:cubicBezTo>
                        <a:lnTo>
                          <a:pt x="444645" y="336332"/>
                        </a:lnTo>
                        <a:lnTo>
                          <a:pt x="459095" y="339249"/>
                        </a:lnTo>
                        <a:lnTo>
                          <a:pt x="470168" y="280996"/>
                        </a:lnTo>
                        <a:cubicBezTo>
                          <a:pt x="491133" y="209157"/>
                          <a:pt x="533102" y="142479"/>
                          <a:pt x="594678" y="90810"/>
                        </a:cubicBezTo>
                        <a:cubicBezTo>
                          <a:pt x="758881" y="-46972"/>
                          <a:pt x="1003690" y="-25554"/>
                          <a:pt x="1141472" y="13864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325" name="Google Shape;325;p4"/>
                  <p:cNvSpPr/>
                  <p:nvPr/>
                </p:nvSpPr>
                <p:spPr>
                  <a:xfrm>
                    <a:off x="3973674" y="-198404"/>
                    <a:ext cx="2900514" cy="3499760"/>
                  </a:xfrm>
                  <a:custGeom>
                    <a:rect b="b" l="l" r="r" t="t"/>
                    <a:pathLst>
                      <a:path extrusionOk="0" h="4618146" w="3827417">
                        <a:moveTo>
                          <a:pt x="1876105" y="224"/>
                        </a:moveTo>
                        <a:cubicBezTo>
                          <a:pt x="2761911" y="-13631"/>
                          <a:pt x="2852852" y="617412"/>
                          <a:pt x="2852852" y="1378752"/>
                        </a:cubicBezTo>
                        <a:cubicBezTo>
                          <a:pt x="2852852" y="1854590"/>
                          <a:pt x="2690296" y="2298919"/>
                          <a:pt x="2422214" y="2521849"/>
                        </a:cubicBezTo>
                        <a:cubicBezTo>
                          <a:pt x="2270685" y="2654913"/>
                          <a:pt x="2358918" y="3052533"/>
                          <a:pt x="2587697" y="3094655"/>
                        </a:cubicBezTo>
                        <a:lnTo>
                          <a:pt x="3249178" y="3250298"/>
                        </a:lnTo>
                        <a:cubicBezTo>
                          <a:pt x="3547121" y="3327772"/>
                          <a:pt x="3764247" y="3320504"/>
                          <a:pt x="3821026" y="3559498"/>
                        </a:cubicBezTo>
                        <a:cubicBezTo>
                          <a:pt x="3823156" y="3908026"/>
                          <a:pt x="3825287" y="4256554"/>
                          <a:pt x="3827417" y="4605082"/>
                        </a:cubicBezTo>
                        <a:lnTo>
                          <a:pt x="13063" y="4618146"/>
                        </a:lnTo>
                        <a:lnTo>
                          <a:pt x="0" y="3586181"/>
                        </a:lnTo>
                        <a:cubicBezTo>
                          <a:pt x="30480" y="3481678"/>
                          <a:pt x="34835" y="3324924"/>
                          <a:pt x="365761" y="3272672"/>
                        </a:cubicBezTo>
                        <a:lnTo>
                          <a:pt x="1158294" y="3094589"/>
                        </a:lnTo>
                        <a:cubicBezTo>
                          <a:pt x="1372614" y="3085560"/>
                          <a:pt x="1429848" y="2638354"/>
                          <a:pt x="1329997" y="2521849"/>
                        </a:cubicBezTo>
                        <a:cubicBezTo>
                          <a:pt x="1070181" y="2274118"/>
                          <a:pt x="899358" y="1854590"/>
                          <a:pt x="899358" y="1378752"/>
                        </a:cubicBezTo>
                        <a:cubicBezTo>
                          <a:pt x="899358" y="617412"/>
                          <a:pt x="990299" y="14079"/>
                          <a:pt x="1876105" y="2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grpSp>
          </p:grpSp>
          <p:grpSp>
            <p:nvGrpSpPr>
              <p:cNvPr id="326" name="Google Shape;326;p4"/>
              <p:cNvGrpSpPr/>
              <p:nvPr/>
            </p:nvGrpSpPr>
            <p:grpSpPr>
              <a:xfrm>
                <a:off x="5550868" y="2930102"/>
                <a:ext cx="1241844" cy="1241842"/>
                <a:chOff x="5550868" y="2930102"/>
                <a:chExt cx="1241844" cy="1241842"/>
              </a:xfrm>
            </p:grpSpPr>
            <p:sp>
              <p:nvSpPr>
                <p:cNvPr id="327" name="Google Shape;327;p4"/>
                <p:cNvSpPr/>
                <p:nvPr/>
              </p:nvSpPr>
              <p:spPr>
                <a:xfrm>
                  <a:off x="5550868" y="2930102"/>
                  <a:ext cx="1241844" cy="1241842"/>
                </a:xfrm>
                <a:prstGeom prst="ellipse">
                  <a:avLst/>
                </a:prstGeom>
                <a:solidFill>
                  <a:srgbClr val="26A6C0">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328" name="Google Shape;328;p4"/>
                <p:cNvGrpSpPr/>
                <p:nvPr/>
              </p:nvGrpSpPr>
              <p:grpSpPr>
                <a:xfrm>
                  <a:off x="5923771" y="3332409"/>
                  <a:ext cx="468680" cy="426350"/>
                  <a:chOff x="5144169" y="5156974"/>
                  <a:chExt cx="1155247" cy="1050911"/>
                </a:xfrm>
              </p:grpSpPr>
              <p:grpSp>
                <p:nvGrpSpPr>
                  <p:cNvPr id="329" name="Google Shape;329;p4"/>
                  <p:cNvGrpSpPr/>
                  <p:nvPr/>
                </p:nvGrpSpPr>
                <p:grpSpPr>
                  <a:xfrm>
                    <a:off x="5294540" y="5156974"/>
                    <a:ext cx="1004876" cy="1050911"/>
                    <a:chOff x="5294540" y="5156974"/>
                    <a:chExt cx="1004876" cy="1050911"/>
                  </a:xfrm>
                </p:grpSpPr>
                <p:sp>
                  <p:nvSpPr>
                    <p:cNvPr id="330" name="Google Shape;330;p4"/>
                    <p:cNvSpPr/>
                    <p:nvPr/>
                  </p:nvSpPr>
                  <p:spPr>
                    <a:xfrm rot="-2541959">
                      <a:off x="5430981" y="5702985"/>
                      <a:ext cx="226788" cy="492839"/>
                    </a:xfrm>
                    <a:custGeom>
                      <a:rect b="b" l="l" r="r" t="t"/>
                      <a:pathLst>
                        <a:path extrusionOk="0" h="2800921" w="1288895">
                          <a:moveTo>
                            <a:pt x="857459" y="111982"/>
                          </a:moveTo>
                          <a:cubicBezTo>
                            <a:pt x="941036" y="181172"/>
                            <a:pt x="992731" y="276754"/>
                            <a:pt x="992731" y="382331"/>
                          </a:cubicBezTo>
                          <a:cubicBezTo>
                            <a:pt x="992732" y="514303"/>
                            <a:pt x="911960" y="630657"/>
                            <a:pt x="789107" y="699363"/>
                          </a:cubicBezTo>
                          <a:lnTo>
                            <a:pt x="735306" y="723538"/>
                          </a:lnTo>
                          <a:lnTo>
                            <a:pt x="745228" y="727090"/>
                          </a:lnTo>
                          <a:cubicBezTo>
                            <a:pt x="880670" y="789150"/>
                            <a:pt x="974597" y="903264"/>
                            <a:pt x="983645" y="1039184"/>
                          </a:cubicBezTo>
                          <a:cubicBezTo>
                            <a:pt x="990882" y="1147918"/>
                            <a:pt x="942425" y="1250020"/>
                            <a:pt x="858232" y="1327197"/>
                          </a:cubicBezTo>
                          <a:lnTo>
                            <a:pt x="820496" y="1355917"/>
                          </a:lnTo>
                          <a:lnTo>
                            <a:pt x="820489" y="1356987"/>
                          </a:lnTo>
                          <a:cubicBezTo>
                            <a:pt x="821635" y="1371478"/>
                            <a:pt x="823675" y="1384759"/>
                            <a:pt x="826518" y="1397021"/>
                          </a:cubicBezTo>
                          <a:lnTo>
                            <a:pt x="832790" y="1416625"/>
                          </a:lnTo>
                          <a:lnTo>
                            <a:pt x="912068" y="1439372"/>
                          </a:lnTo>
                          <a:cubicBezTo>
                            <a:pt x="1043443" y="1489182"/>
                            <a:pt x="1137181" y="1587904"/>
                            <a:pt x="1150831" y="1710217"/>
                          </a:cubicBezTo>
                          <a:cubicBezTo>
                            <a:pt x="1161753" y="1808068"/>
                            <a:pt x="1119352" y="1902492"/>
                            <a:pt x="1041970" y="1976053"/>
                          </a:cubicBezTo>
                          <a:lnTo>
                            <a:pt x="983630" y="2022307"/>
                          </a:lnTo>
                          <a:lnTo>
                            <a:pt x="983580" y="2030867"/>
                          </a:lnTo>
                          <a:cubicBezTo>
                            <a:pt x="985877" y="2059851"/>
                            <a:pt x="991738" y="2083983"/>
                            <a:pt x="1000468" y="2104844"/>
                          </a:cubicBezTo>
                          <a:lnTo>
                            <a:pt x="1009455" y="2119173"/>
                          </a:lnTo>
                          <a:lnTo>
                            <a:pt x="1016854" y="2120368"/>
                          </a:lnTo>
                          <a:cubicBezTo>
                            <a:pt x="1160614" y="2157209"/>
                            <a:pt x="1271041" y="2268696"/>
                            <a:pt x="1286952" y="2411229"/>
                          </a:cubicBezTo>
                          <a:cubicBezTo>
                            <a:pt x="1308165" y="2601271"/>
                            <a:pt x="1153306" y="2774533"/>
                            <a:pt x="941065" y="2798222"/>
                          </a:cubicBezTo>
                          <a:cubicBezTo>
                            <a:pt x="728827" y="2821913"/>
                            <a:pt x="539576" y="2687057"/>
                            <a:pt x="518367" y="2497017"/>
                          </a:cubicBezTo>
                          <a:cubicBezTo>
                            <a:pt x="507759" y="2401997"/>
                            <a:pt x="541169" y="2311170"/>
                            <a:pt x="603764" y="2241137"/>
                          </a:cubicBezTo>
                          <a:lnTo>
                            <a:pt x="647171" y="2200910"/>
                          </a:lnTo>
                          <a:lnTo>
                            <a:pt x="622687" y="2119348"/>
                          </a:lnTo>
                          <a:lnTo>
                            <a:pt x="538275" y="2109162"/>
                          </a:lnTo>
                          <a:cubicBezTo>
                            <a:pt x="364600" y="2074082"/>
                            <a:pt x="232896" y="1961279"/>
                            <a:pt x="216514" y="1814502"/>
                          </a:cubicBezTo>
                          <a:cubicBezTo>
                            <a:pt x="205592" y="1716651"/>
                            <a:pt x="247993" y="1622227"/>
                            <a:pt x="325375" y="1548666"/>
                          </a:cubicBezTo>
                          <a:lnTo>
                            <a:pt x="352563" y="1527107"/>
                          </a:lnTo>
                          <a:lnTo>
                            <a:pt x="351634" y="1521401"/>
                          </a:lnTo>
                          <a:lnTo>
                            <a:pt x="327368" y="1447862"/>
                          </a:lnTo>
                          <a:lnTo>
                            <a:pt x="325027" y="1447443"/>
                          </a:lnTo>
                          <a:cubicBezTo>
                            <a:pt x="144653" y="1399408"/>
                            <a:pt x="11568" y="1267705"/>
                            <a:pt x="710" y="1104601"/>
                          </a:cubicBezTo>
                          <a:cubicBezTo>
                            <a:pt x="-10145" y="941501"/>
                            <a:pt x="104313" y="793322"/>
                            <a:pt x="276729" y="721808"/>
                          </a:cubicBezTo>
                          <a:lnTo>
                            <a:pt x="303508" y="713223"/>
                          </a:lnTo>
                          <a:lnTo>
                            <a:pt x="272664" y="699364"/>
                          </a:lnTo>
                          <a:cubicBezTo>
                            <a:pt x="149814" y="630657"/>
                            <a:pt x="69043" y="514303"/>
                            <a:pt x="69043" y="382331"/>
                          </a:cubicBezTo>
                          <a:cubicBezTo>
                            <a:pt x="69040" y="171175"/>
                            <a:pt x="275815" y="0"/>
                            <a:pt x="530885" y="0"/>
                          </a:cubicBezTo>
                          <a:cubicBezTo>
                            <a:pt x="658421" y="2"/>
                            <a:pt x="773881" y="42794"/>
                            <a:pt x="857459" y="1119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1" name="Google Shape;331;p4"/>
                    <p:cNvSpPr/>
                    <p:nvPr/>
                  </p:nvSpPr>
                  <p:spPr>
                    <a:xfrm rot="-1944589">
                      <a:off x="5542969" y="5299379"/>
                      <a:ext cx="675864" cy="497119"/>
                    </a:xfrm>
                    <a:custGeom>
                      <a:rect b="b" l="l" r="r" t="t"/>
                      <a:pathLst>
                        <a:path extrusionOk="0" h="2825247" w="3841103">
                          <a:moveTo>
                            <a:pt x="0" y="368707"/>
                          </a:moveTo>
                          <a:cubicBezTo>
                            <a:pt x="0" y="213446"/>
                            <a:pt x="125864" y="87582"/>
                            <a:pt x="281125" y="87582"/>
                          </a:cubicBezTo>
                          <a:cubicBezTo>
                            <a:pt x="934998" y="47176"/>
                            <a:pt x="1173388" y="1909"/>
                            <a:pt x="1551251" y="2035"/>
                          </a:cubicBezTo>
                          <a:cubicBezTo>
                            <a:pt x="1706512" y="2035"/>
                            <a:pt x="2160469" y="-69436"/>
                            <a:pt x="2834708" y="634698"/>
                          </a:cubicBezTo>
                          <a:cubicBezTo>
                            <a:pt x="2994544" y="822475"/>
                            <a:pt x="3495148" y="385132"/>
                            <a:pt x="3650898" y="932790"/>
                          </a:cubicBezTo>
                          <a:cubicBezTo>
                            <a:pt x="3702194" y="1131297"/>
                            <a:pt x="3854931" y="1774956"/>
                            <a:pt x="3840093" y="2018339"/>
                          </a:cubicBezTo>
                          <a:cubicBezTo>
                            <a:pt x="3754235" y="2475545"/>
                            <a:pt x="3295725" y="2294602"/>
                            <a:pt x="3056379" y="2611566"/>
                          </a:cubicBezTo>
                          <a:cubicBezTo>
                            <a:pt x="3038457" y="2645100"/>
                            <a:pt x="2655739" y="3042533"/>
                            <a:pt x="2513317" y="2660442"/>
                          </a:cubicBezTo>
                          <a:lnTo>
                            <a:pt x="2163725" y="1307925"/>
                          </a:lnTo>
                          <a:cubicBezTo>
                            <a:pt x="2141997" y="1194881"/>
                            <a:pt x="2097475" y="1192506"/>
                            <a:pt x="2057689" y="1175877"/>
                          </a:cubicBezTo>
                          <a:cubicBezTo>
                            <a:pt x="1443997" y="939458"/>
                            <a:pt x="1805693" y="796922"/>
                            <a:pt x="1297729" y="680464"/>
                          </a:cubicBezTo>
                          <a:lnTo>
                            <a:pt x="281125" y="649832"/>
                          </a:lnTo>
                          <a:cubicBezTo>
                            <a:pt x="125864" y="649832"/>
                            <a:pt x="0" y="523968"/>
                            <a:pt x="0" y="3687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332" name="Google Shape;332;p4"/>
                  <p:cNvGrpSpPr/>
                  <p:nvPr/>
                </p:nvGrpSpPr>
                <p:grpSpPr>
                  <a:xfrm>
                    <a:off x="5144169" y="5178443"/>
                    <a:ext cx="1075155" cy="1013049"/>
                    <a:chOff x="5144169" y="5178443"/>
                    <a:chExt cx="1075155" cy="1013049"/>
                  </a:xfrm>
                </p:grpSpPr>
                <p:sp>
                  <p:nvSpPr>
                    <p:cNvPr id="333" name="Google Shape;333;p4"/>
                    <p:cNvSpPr/>
                    <p:nvPr/>
                  </p:nvSpPr>
                  <p:spPr>
                    <a:xfrm rot="-2820000">
                      <a:off x="5154796" y="5333241"/>
                      <a:ext cx="537594" cy="262813"/>
                    </a:xfrm>
                    <a:custGeom>
                      <a:rect b="b" l="l" r="r" t="t"/>
                      <a:pathLst>
                        <a:path extrusionOk="0" h="1493629" w="3055278">
                          <a:moveTo>
                            <a:pt x="2265395" y="128337"/>
                          </a:moveTo>
                          <a:cubicBezTo>
                            <a:pt x="2344687" y="207629"/>
                            <a:pt x="2393732" y="317174"/>
                            <a:pt x="2393731" y="438167"/>
                          </a:cubicBezTo>
                          <a:lnTo>
                            <a:pt x="2413585" y="725162"/>
                          </a:lnTo>
                          <a:cubicBezTo>
                            <a:pt x="2446950" y="977518"/>
                            <a:pt x="3038889" y="1103223"/>
                            <a:pt x="3055278" y="1274055"/>
                          </a:cubicBezTo>
                          <a:lnTo>
                            <a:pt x="3045327" y="1274206"/>
                          </a:lnTo>
                          <a:lnTo>
                            <a:pt x="2900430" y="1271307"/>
                          </a:lnTo>
                          <a:cubicBezTo>
                            <a:pt x="2079881" y="1216571"/>
                            <a:pt x="2160833" y="625425"/>
                            <a:pt x="2122900" y="401350"/>
                          </a:cubicBezTo>
                          <a:cubicBezTo>
                            <a:pt x="2122901" y="316690"/>
                            <a:pt x="2074124" y="255458"/>
                            <a:pt x="1989463" y="255456"/>
                          </a:cubicBezTo>
                          <a:lnTo>
                            <a:pt x="793559" y="255457"/>
                          </a:lnTo>
                          <a:cubicBezTo>
                            <a:pt x="708898" y="255455"/>
                            <a:pt x="640267" y="324087"/>
                            <a:pt x="640267" y="408747"/>
                          </a:cubicBezTo>
                          <a:cubicBezTo>
                            <a:pt x="640267" y="590475"/>
                            <a:pt x="628746" y="718164"/>
                            <a:pt x="628745" y="899888"/>
                          </a:cubicBezTo>
                          <a:cubicBezTo>
                            <a:pt x="613139" y="1084881"/>
                            <a:pt x="314720" y="1233057"/>
                            <a:pt x="263427" y="1459166"/>
                          </a:cubicBezTo>
                          <a:lnTo>
                            <a:pt x="260201" y="1482006"/>
                          </a:lnTo>
                          <a:lnTo>
                            <a:pt x="226670" y="1484193"/>
                          </a:lnTo>
                          <a:cubicBezTo>
                            <a:pt x="126476" y="1490200"/>
                            <a:pt x="48459" y="1493628"/>
                            <a:pt x="12" y="1493629"/>
                          </a:cubicBezTo>
                          <a:cubicBezTo>
                            <a:pt x="-2571" y="1069558"/>
                            <a:pt x="398109" y="964624"/>
                            <a:pt x="358591" y="798351"/>
                          </a:cubicBezTo>
                          <a:lnTo>
                            <a:pt x="354700" y="438166"/>
                          </a:lnTo>
                          <a:cubicBezTo>
                            <a:pt x="354701" y="196175"/>
                            <a:pt x="550873" y="1"/>
                            <a:pt x="792867" y="2"/>
                          </a:cubicBezTo>
                          <a:lnTo>
                            <a:pt x="1955564" y="0"/>
                          </a:lnTo>
                          <a:cubicBezTo>
                            <a:pt x="2076560" y="1"/>
                            <a:pt x="2186102" y="49045"/>
                            <a:pt x="2265395" y="12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4" name="Google Shape;334;p4"/>
                    <p:cNvSpPr/>
                    <p:nvPr/>
                  </p:nvSpPr>
                  <p:spPr>
                    <a:xfrm rot="2922609">
                      <a:off x="5616739" y="5602131"/>
                      <a:ext cx="508883" cy="479771"/>
                    </a:xfrm>
                    <a:custGeom>
                      <a:rect b="b" l="l" r="r" t="t"/>
                      <a:pathLst>
                        <a:path extrusionOk="0" h="2726656" w="2892104">
                          <a:moveTo>
                            <a:pt x="79674" y="508135"/>
                          </a:moveTo>
                          <a:cubicBezTo>
                            <a:pt x="-144572" y="535083"/>
                            <a:pt x="173606" y="293606"/>
                            <a:pt x="194236" y="220859"/>
                          </a:cubicBezTo>
                          <a:lnTo>
                            <a:pt x="1940619" y="17029"/>
                          </a:lnTo>
                          <a:cubicBezTo>
                            <a:pt x="2422379" y="-85243"/>
                            <a:pt x="2668634" y="295600"/>
                            <a:pt x="2592636" y="560398"/>
                          </a:cubicBezTo>
                          <a:cubicBezTo>
                            <a:pt x="2563744" y="639831"/>
                            <a:pt x="2602455" y="669258"/>
                            <a:pt x="2636303" y="673791"/>
                          </a:cubicBezTo>
                          <a:cubicBezTo>
                            <a:pt x="2984037" y="830600"/>
                            <a:pt x="2933242" y="1155471"/>
                            <a:pt x="2744112" y="1273381"/>
                          </a:cubicBezTo>
                          <a:cubicBezTo>
                            <a:pt x="2733860" y="1292426"/>
                            <a:pt x="2701142" y="1337052"/>
                            <a:pt x="2769507" y="1399252"/>
                          </a:cubicBezTo>
                          <a:cubicBezTo>
                            <a:pt x="2872197" y="1459224"/>
                            <a:pt x="2959001" y="1699442"/>
                            <a:pt x="2728277" y="1932682"/>
                          </a:cubicBezTo>
                          <a:cubicBezTo>
                            <a:pt x="2610321" y="2036637"/>
                            <a:pt x="2716166" y="2078264"/>
                            <a:pt x="2728887" y="2101522"/>
                          </a:cubicBezTo>
                          <a:cubicBezTo>
                            <a:pt x="2834049" y="2594391"/>
                            <a:pt x="2348326" y="2746089"/>
                            <a:pt x="2308954" y="2724715"/>
                          </a:cubicBezTo>
                          <a:lnTo>
                            <a:pt x="2212156" y="2484312"/>
                          </a:lnTo>
                          <a:cubicBezTo>
                            <a:pt x="2635750" y="2414905"/>
                            <a:pt x="2465116" y="2091681"/>
                            <a:pt x="2358940" y="2105222"/>
                          </a:cubicBezTo>
                          <a:lnTo>
                            <a:pt x="1889792" y="2175609"/>
                          </a:lnTo>
                          <a:cubicBezTo>
                            <a:pt x="1815440" y="2186997"/>
                            <a:pt x="1745932" y="2135958"/>
                            <a:pt x="1734542" y="2061604"/>
                          </a:cubicBezTo>
                          <a:cubicBezTo>
                            <a:pt x="1723149" y="1987254"/>
                            <a:pt x="1774190" y="1917744"/>
                            <a:pt x="1848543" y="1906351"/>
                          </a:cubicBezTo>
                          <a:lnTo>
                            <a:pt x="2451423" y="1813990"/>
                          </a:lnTo>
                          <a:cubicBezTo>
                            <a:pt x="2730724" y="1724116"/>
                            <a:pt x="2557678" y="1459093"/>
                            <a:pt x="2480887" y="1500709"/>
                          </a:cubicBezTo>
                          <a:lnTo>
                            <a:pt x="1843864" y="1591407"/>
                          </a:lnTo>
                          <a:cubicBezTo>
                            <a:pt x="1769511" y="1602800"/>
                            <a:pt x="1700001" y="1551759"/>
                            <a:pt x="1688611" y="1477405"/>
                          </a:cubicBezTo>
                          <a:cubicBezTo>
                            <a:pt x="1677219" y="1403055"/>
                            <a:pt x="1728259" y="1333545"/>
                            <a:pt x="1802614" y="1322154"/>
                          </a:cubicBezTo>
                          <a:lnTo>
                            <a:pt x="2470707" y="1219800"/>
                          </a:lnTo>
                          <a:cubicBezTo>
                            <a:pt x="2733762" y="1116464"/>
                            <a:pt x="2564732" y="846521"/>
                            <a:pt x="2444550" y="873973"/>
                          </a:cubicBezTo>
                          <a:lnTo>
                            <a:pt x="2344270" y="892020"/>
                          </a:lnTo>
                          <a:lnTo>
                            <a:pt x="1680155" y="1017628"/>
                          </a:lnTo>
                          <a:cubicBezTo>
                            <a:pt x="1606245" y="1031608"/>
                            <a:pt x="1534997" y="983023"/>
                            <a:pt x="1521017" y="909115"/>
                          </a:cubicBezTo>
                          <a:cubicBezTo>
                            <a:pt x="1507039" y="835204"/>
                            <a:pt x="1555622" y="763957"/>
                            <a:pt x="1629533" y="749976"/>
                          </a:cubicBezTo>
                          <a:lnTo>
                            <a:pt x="2254714" y="631822"/>
                          </a:lnTo>
                          <a:cubicBezTo>
                            <a:pt x="2415188" y="580220"/>
                            <a:pt x="2385797" y="260074"/>
                            <a:pt x="2119008" y="268204"/>
                          </a:cubicBezTo>
                          <a:lnTo>
                            <a:pt x="79674" y="508135"/>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grpSp>
        </p:grpSp>
      </p:grpSp>
      <p:sp>
        <p:nvSpPr>
          <p:cNvPr id="335" name="Google Shape;335;p4"/>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336" name="Google Shape;336;p4"/>
          <p:cNvSpPr txBox="1"/>
          <p:nvPr/>
        </p:nvSpPr>
        <p:spPr>
          <a:xfrm>
            <a:off x="0" y="111474"/>
            <a:ext cx="121920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rgbClr val="2A96C1"/>
                </a:solidFill>
                <a:latin typeface="Arial"/>
                <a:ea typeface="Arial"/>
                <a:cs typeface="Arial"/>
                <a:sym typeface="Arial"/>
              </a:rPr>
              <a:t>PRODUCT</a:t>
            </a:r>
            <a:r>
              <a:rPr b="1" lang="en-US" sz="3200">
                <a:solidFill>
                  <a:schemeClr val="dk1"/>
                </a:solidFill>
                <a:latin typeface="Arial"/>
                <a:ea typeface="Arial"/>
                <a:cs typeface="Arial"/>
                <a:sym typeface="Arial"/>
              </a:rPr>
              <a:t> </a:t>
            </a:r>
            <a:r>
              <a:rPr b="1" lang="en-US" sz="3200">
                <a:solidFill>
                  <a:srgbClr val="7F7F7F"/>
                </a:solidFill>
                <a:latin typeface="Arial"/>
                <a:ea typeface="Arial"/>
                <a:cs typeface="Arial"/>
                <a:sym typeface="Arial"/>
              </a:rPr>
              <a:t>LAUNCH PROCESS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sp>
        <p:nvSpPr>
          <p:cNvPr id="342" name="Google Shape;342;p5"/>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343" name="Google Shape;343;p5"/>
          <p:cNvSpPr txBox="1"/>
          <p:nvPr/>
        </p:nvSpPr>
        <p:spPr>
          <a:xfrm>
            <a:off x="0" y="111474"/>
            <a:ext cx="121920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rgbClr val="2A96C1"/>
                </a:solidFill>
                <a:latin typeface="Arial"/>
                <a:ea typeface="Arial"/>
                <a:cs typeface="Arial"/>
                <a:sym typeface="Arial"/>
              </a:rPr>
              <a:t>PRODUCT </a:t>
            </a:r>
            <a:r>
              <a:rPr b="1" lang="en-US" sz="3200">
                <a:solidFill>
                  <a:srgbClr val="7F7F7F"/>
                </a:solidFill>
                <a:latin typeface="Arial"/>
                <a:ea typeface="Arial"/>
                <a:cs typeface="Arial"/>
                <a:sym typeface="Arial"/>
              </a:rPr>
              <a:t>OVERVIEW</a:t>
            </a:r>
            <a:endParaRPr/>
          </a:p>
        </p:txBody>
      </p:sp>
      <p:pic>
        <p:nvPicPr>
          <p:cNvPr id="344" name="Google Shape;344;p5"/>
          <p:cNvPicPr preferRelativeResize="0"/>
          <p:nvPr/>
        </p:nvPicPr>
        <p:blipFill rotWithShape="1">
          <a:blip r:embed="rId3">
            <a:alphaModFix/>
          </a:blip>
          <a:srcRect b="0" l="0" r="0" t="0"/>
          <a:stretch/>
        </p:blipFill>
        <p:spPr>
          <a:xfrm>
            <a:off x="242923" y="1955086"/>
            <a:ext cx="5498869" cy="3050497"/>
          </a:xfrm>
          <a:prstGeom prst="rect">
            <a:avLst/>
          </a:prstGeom>
          <a:noFill/>
          <a:ln>
            <a:noFill/>
          </a:ln>
        </p:spPr>
      </p:pic>
      <p:sp>
        <p:nvSpPr>
          <p:cNvPr id="345" name="Google Shape;345;p5"/>
          <p:cNvSpPr/>
          <p:nvPr/>
        </p:nvSpPr>
        <p:spPr>
          <a:xfrm>
            <a:off x="6688183" y="1828800"/>
            <a:ext cx="3667936" cy="4224233"/>
          </a:xfrm>
          <a:prstGeom prst="rect">
            <a:avLst/>
          </a:prstGeom>
          <a:noFill/>
          <a:ln>
            <a:noFill/>
          </a:ln>
        </p:spPr>
        <p:txBody>
          <a:bodyPr anchorCtr="0" anchor="t" bIns="45700" lIns="91425" spcFirstLastPara="1" rIns="91425" wrap="square" tIns="45700">
            <a:spAutoFit/>
          </a:bodyPr>
          <a:lstStyle/>
          <a:p>
            <a:pPr indent="-158750" lvl="0" marL="228600" marR="0" rtl="0" algn="l">
              <a:lnSpc>
                <a:spcPct val="150000"/>
              </a:lnSpc>
              <a:spcBef>
                <a:spcPts val="0"/>
              </a:spcBef>
              <a:spcAft>
                <a:spcPts val="0"/>
              </a:spcAft>
              <a:buClr>
                <a:schemeClr val="dk1"/>
              </a:buClr>
              <a:buSzPts val="1100"/>
              <a:buFont typeface="Calibri"/>
              <a:buNone/>
            </a:pPr>
            <a:r>
              <a:t/>
            </a:r>
            <a:endParaRPr sz="1100">
              <a:solidFill>
                <a:srgbClr val="BFBFBF"/>
              </a:solidFill>
              <a:latin typeface="Arial"/>
              <a:ea typeface="Arial"/>
              <a:cs typeface="Arial"/>
              <a:sym typeface="Arial"/>
            </a:endParaRPr>
          </a:p>
          <a:p>
            <a:pPr indent="-228600" lvl="0" marL="228600" marR="0" rtl="0" algn="l">
              <a:lnSpc>
                <a:spcPct val="150000"/>
              </a:lnSpc>
              <a:spcBef>
                <a:spcPts val="0"/>
              </a:spcBef>
              <a:spcAft>
                <a:spcPts val="0"/>
              </a:spcAft>
              <a:buClr>
                <a:schemeClr val="dk1"/>
              </a:buClr>
              <a:buSzPts val="1400"/>
              <a:buFont typeface="Calibri"/>
              <a:buAutoNum type="arabicPeriod"/>
            </a:pPr>
            <a:r>
              <a:rPr lang="en-US" sz="1400">
                <a:solidFill>
                  <a:schemeClr val="dk1"/>
                </a:solidFill>
                <a:latin typeface="Arial"/>
                <a:ea typeface="Arial"/>
                <a:cs typeface="Arial"/>
                <a:sym typeface="Arial"/>
              </a:rPr>
              <a:t>Location of crew member position using GPS.</a:t>
            </a:r>
            <a:endParaRPr/>
          </a:p>
          <a:p>
            <a:pPr indent="-228600" lvl="0" marL="228600" marR="0" rtl="0" algn="l">
              <a:lnSpc>
                <a:spcPct val="150000"/>
              </a:lnSpc>
              <a:spcBef>
                <a:spcPts val="0"/>
              </a:spcBef>
              <a:spcAft>
                <a:spcPts val="0"/>
              </a:spcAft>
              <a:buClr>
                <a:schemeClr val="dk1"/>
              </a:buClr>
              <a:buSzPts val="1400"/>
              <a:buFont typeface="Calibri"/>
              <a:buAutoNum type="arabicPeriod"/>
            </a:pPr>
            <a:r>
              <a:rPr lang="en-US" sz="1400">
                <a:solidFill>
                  <a:schemeClr val="dk1"/>
                </a:solidFill>
                <a:latin typeface="Arial"/>
                <a:ea typeface="Arial"/>
                <a:cs typeface="Arial"/>
                <a:sym typeface="Arial"/>
              </a:rPr>
              <a:t>Detection of level of gases around individual firefighter using air quality sensor.</a:t>
            </a:r>
            <a:endParaRPr/>
          </a:p>
          <a:p>
            <a:pPr indent="-228600" lvl="0" marL="228600" marR="0" rtl="0" algn="l">
              <a:lnSpc>
                <a:spcPct val="150000"/>
              </a:lnSpc>
              <a:spcBef>
                <a:spcPts val="0"/>
              </a:spcBef>
              <a:spcAft>
                <a:spcPts val="0"/>
              </a:spcAft>
              <a:buClr>
                <a:schemeClr val="dk1"/>
              </a:buClr>
              <a:buSzPts val="1400"/>
              <a:buFont typeface="Calibri"/>
              <a:buAutoNum type="arabicPeriod"/>
            </a:pPr>
            <a:r>
              <a:rPr lang="en-US" sz="1400">
                <a:solidFill>
                  <a:schemeClr val="dk1"/>
                </a:solidFill>
                <a:latin typeface="Arial"/>
                <a:ea typeface="Arial"/>
                <a:cs typeface="Arial"/>
                <a:sym typeface="Arial"/>
              </a:rPr>
              <a:t>Visual display controlled by Raspberry Pi for Lead Firefighter.</a:t>
            </a:r>
            <a:endParaRPr/>
          </a:p>
          <a:p>
            <a:pPr indent="-228600" lvl="0" marL="228600" marR="0" rtl="0" algn="l">
              <a:lnSpc>
                <a:spcPct val="150000"/>
              </a:lnSpc>
              <a:spcBef>
                <a:spcPts val="0"/>
              </a:spcBef>
              <a:spcAft>
                <a:spcPts val="0"/>
              </a:spcAft>
              <a:buClr>
                <a:schemeClr val="dk1"/>
              </a:buClr>
              <a:buSzPts val="1400"/>
              <a:buFont typeface="Calibri"/>
              <a:buAutoNum type="arabicPeriod"/>
            </a:pPr>
            <a:r>
              <a:rPr lang="en-US" sz="1400">
                <a:solidFill>
                  <a:schemeClr val="dk1"/>
                </a:solidFill>
                <a:latin typeface="Arial"/>
                <a:ea typeface="Arial"/>
                <a:cs typeface="Arial"/>
                <a:sym typeface="Arial"/>
              </a:rPr>
              <a:t>Easy Communication between firefighter over wireless protocol</a:t>
            </a:r>
            <a:r>
              <a:rPr lang="en-US" sz="1400">
                <a:solidFill>
                  <a:srgbClr val="7F7F7F"/>
                </a:solidFill>
                <a:latin typeface="Arial"/>
                <a:ea typeface="Arial"/>
                <a:cs typeface="Arial"/>
                <a:sym typeface="Arial"/>
              </a:rPr>
              <a:t>.</a:t>
            </a:r>
            <a:endParaRPr/>
          </a:p>
          <a:p>
            <a:pPr indent="-228600" lvl="0" marL="228600" marR="0" rtl="0" algn="l">
              <a:lnSpc>
                <a:spcPct val="150000"/>
              </a:lnSpc>
              <a:spcBef>
                <a:spcPts val="0"/>
              </a:spcBef>
              <a:spcAft>
                <a:spcPts val="0"/>
              </a:spcAft>
              <a:buClr>
                <a:schemeClr val="dk1"/>
              </a:buClr>
              <a:buSzPts val="1400"/>
              <a:buFont typeface="Calibri"/>
              <a:buAutoNum type="arabicPeriod"/>
            </a:pPr>
            <a:r>
              <a:rPr lang="en-US" sz="1400">
                <a:solidFill>
                  <a:schemeClr val="dk1"/>
                </a:solidFill>
                <a:latin typeface="Arial"/>
                <a:ea typeface="Arial"/>
                <a:cs typeface="Arial"/>
                <a:sym typeface="Arial"/>
              </a:rPr>
              <a:t>Push to talk feature embedded inside the controller, to give relevant instructions to crew.</a:t>
            </a:r>
            <a:endParaRPr/>
          </a:p>
        </p:txBody>
      </p:sp>
      <p:sp>
        <p:nvSpPr>
          <p:cNvPr id="346" name="Google Shape;346;p5"/>
          <p:cNvSpPr txBox="1"/>
          <p:nvPr/>
        </p:nvSpPr>
        <p:spPr>
          <a:xfrm>
            <a:off x="7119257" y="1567543"/>
            <a:ext cx="3236862" cy="41317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000">
                <a:solidFill>
                  <a:schemeClr val="dk1"/>
                </a:solidFill>
                <a:latin typeface="Arial Black"/>
                <a:ea typeface="Arial Black"/>
                <a:cs typeface="Arial Black"/>
                <a:sym typeface="Arial Black"/>
              </a:rPr>
              <a:t>PRODUCT FEATURES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grpSp>
        <p:nvGrpSpPr>
          <p:cNvPr id="351" name="Google Shape;351;p6"/>
          <p:cNvGrpSpPr/>
          <p:nvPr/>
        </p:nvGrpSpPr>
        <p:grpSpPr>
          <a:xfrm>
            <a:off x="2325323" y="1081018"/>
            <a:ext cx="7530124" cy="5225269"/>
            <a:chOff x="1160383" y="1309920"/>
            <a:chExt cx="7513717" cy="5213886"/>
          </a:xfrm>
        </p:grpSpPr>
        <p:grpSp>
          <p:nvGrpSpPr>
            <p:cNvPr id="352" name="Google Shape;352;p6"/>
            <p:cNvGrpSpPr/>
            <p:nvPr/>
          </p:nvGrpSpPr>
          <p:grpSpPr>
            <a:xfrm>
              <a:off x="1596034" y="1309920"/>
              <a:ext cx="7078066" cy="5213886"/>
              <a:chOff x="1596034" y="1309920"/>
              <a:chExt cx="7078066" cy="5213886"/>
            </a:xfrm>
          </p:grpSpPr>
          <p:grpSp>
            <p:nvGrpSpPr>
              <p:cNvPr id="353" name="Google Shape;353;p6"/>
              <p:cNvGrpSpPr/>
              <p:nvPr/>
            </p:nvGrpSpPr>
            <p:grpSpPr>
              <a:xfrm>
                <a:off x="1596034" y="5567890"/>
                <a:ext cx="6953630" cy="955916"/>
                <a:chOff x="1671610" y="5494438"/>
                <a:chExt cx="6953630" cy="955916"/>
              </a:xfrm>
            </p:grpSpPr>
            <p:sp>
              <p:nvSpPr>
                <p:cNvPr id="354" name="Google Shape;354;p6"/>
                <p:cNvSpPr txBox="1"/>
                <p:nvPr/>
              </p:nvSpPr>
              <p:spPr>
                <a:xfrm>
                  <a:off x="3939264" y="5759620"/>
                  <a:ext cx="1353505" cy="307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400">
                      <a:solidFill>
                        <a:schemeClr val="dk1"/>
                      </a:solidFill>
                      <a:latin typeface="Arial"/>
                      <a:ea typeface="Arial"/>
                      <a:cs typeface="Arial"/>
                      <a:sym typeface="Arial"/>
                    </a:rPr>
                    <a:t>Substitutes</a:t>
                  </a:r>
                  <a:endParaRPr/>
                </a:p>
              </p:txBody>
            </p:sp>
            <p:grpSp>
              <p:nvGrpSpPr>
                <p:cNvPr id="355" name="Google Shape;355;p6"/>
                <p:cNvGrpSpPr/>
                <p:nvPr/>
              </p:nvGrpSpPr>
              <p:grpSpPr>
                <a:xfrm>
                  <a:off x="1671610" y="5548358"/>
                  <a:ext cx="1130541" cy="899745"/>
                  <a:chOff x="1570010" y="5477536"/>
                  <a:chExt cx="1130541" cy="899745"/>
                </a:xfrm>
              </p:grpSpPr>
              <p:grpSp>
                <p:nvGrpSpPr>
                  <p:cNvPr id="356" name="Google Shape;356;p6"/>
                  <p:cNvGrpSpPr/>
                  <p:nvPr/>
                </p:nvGrpSpPr>
                <p:grpSpPr>
                  <a:xfrm>
                    <a:off x="1570010" y="5477536"/>
                    <a:ext cx="1071350" cy="899745"/>
                    <a:chOff x="-1897090" y="1781836"/>
                    <a:chExt cx="1071350" cy="899745"/>
                  </a:xfrm>
                </p:grpSpPr>
                <p:pic>
                  <p:nvPicPr>
                    <p:cNvPr descr="\\Com9\123folder\1 PowerPoint Diagrams\shadow.png" id="357" name="Google Shape;357;p6"/>
                    <p:cNvPicPr preferRelativeResize="0"/>
                    <p:nvPr/>
                  </p:nvPicPr>
                  <p:blipFill rotWithShape="1">
                    <a:blip r:embed="rId3">
                      <a:alphaModFix/>
                    </a:blip>
                    <a:srcRect b="37257" l="11442" r="13375" t="40557"/>
                    <a:stretch/>
                  </p:blipFill>
                  <p:spPr>
                    <a:xfrm>
                      <a:off x="-1832009" y="2543322"/>
                      <a:ext cx="1001226" cy="138259"/>
                    </a:xfrm>
                    <a:prstGeom prst="rect">
                      <a:avLst/>
                    </a:prstGeom>
                    <a:noFill/>
                    <a:ln>
                      <a:noFill/>
                    </a:ln>
                  </p:spPr>
                </p:pic>
                <p:sp>
                  <p:nvSpPr>
                    <p:cNvPr id="358" name="Google Shape;358;p6"/>
                    <p:cNvSpPr/>
                    <p:nvPr/>
                  </p:nvSpPr>
                  <p:spPr>
                    <a:xfrm>
                      <a:off x="-1897090" y="1781836"/>
                      <a:ext cx="1071350" cy="730074"/>
                    </a:xfrm>
                    <a:prstGeom prst="rect">
                      <a:avLst/>
                    </a:prstGeom>
                    <a:solidFill>
                      <a:srgbClr val="94C27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359" name="Google Shape;359;p6"/>
                  <p:cNvSpPr txBox="1"/>
                  <p:nvPr/>
                </p:nvSpPr>
                <p:spPr>
                  <a:xfrm>
                    <a:off x="2068685" y="5692262"/>
                    <a:ext cx="631866" cy="36852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Walkie Talkie</a:t>
                    </a:r>
                    <a:endParaRPr/>
                  </a:p>
                </p:txBody>
              </p:sp>
            </p:grpSp>
            <p:grpSp>
              <p:nvGrpSpPr>
                <p:cNvPr id="360" name="Google Shape;360;p6"/>
                <p:cNvGrpSpPr/>
                <p:nvPr/>
              </p:nvGrpSpPr>
              <p:grpSpPr>
                <a:xfrm>
                  <a:off x="6446004" y="5494438"/>
                  <a:ext cx="2179236" cy="955916"/>
                  <a:chOff x="6344404" y="5474416"/>
                  <a:chExt cx="2179236" cy="955916"/>
                </a:xfrm>
              </p:grpSpPr>
              <p:grpSp>
                <p:nvGrpSpPr>
                  <p:cNvPr id="361" name="Google Shape;361;p6"/>
                  <p:cNvGrpSpPr/>
                  <p:nvPr/>
                </p:nvGrpSpPr>
                <p:grpSpPr>
                  <a:xfrm>
                    <a:off x="6344404" y="5474416"/>
                    <a:ext cx="1107147" cy="955916"/>
                    <a:chOff x="146804" y="1727916"/>
                    <a:chExt cx="1107147" cy="955916"/>
                  </a:xfrm>
                </p:grpSpPr>
                <p:pic>
                  <p:nvPicPr>
                    <p:cNvPr descr="\\Com9\123folder\1 PowerPoint Diagrams\shadow.png" id="362" name="Google Shape;362;p6"/>
                    <p:cNvPicPr preferRelativeResize="0"/>
                    <p:nvPr/>
                  </p:nvPicPr>
                  <p:blipFill rotWithShape="1">
                    <a:blip r:embed="rId3">
                      <a:alphaModFix/>
                    </a:blip>
                    <a:srcRect b="37257" l="11442" r="13375" t="40557"/>
                    <a:stretch/>
                  </p:blipFill>
                  <p:spPr>
                    <a:xfrm>
                      <a:off x="245637" y="2545573"/>
                      <a:ext cx="1001226" cy="138259"/>
                    </a:xfrm>
                    <a:prstGeom prst="rect">
                      <a:avLst/>
                    </a:prstGeom>
                    <a:noFill/>
                    <a:ln>
                      <a:noFill/>
                    </a:ln>
                  </p:spPr>
                </p:pic>
                <p:sp>
                  <p:nvSpPr>
                    <p:cNvPr id="363" name="Google Shape;363;p6"/>
                    <p:cNvSpPr/>
                    <p:nvPr/>
                  </p:nvSpPr>
                  <p:spPr>
                    <a:xfrm>
                      <a:off x="146804" y="1727916"/>
                      <a:ext cx="1107147" cy="850816"/>
                    </a:xfrm>
                    <a:prstGeom prst="rect">
                      <a:avLst/>
                    </a:prstGeom>
                    <a:solidFill>
                      <a:srgbClr val="94C27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364" name="Google Shape;364;p6"/>
                  <p:cNvSpPr txBox="1"/>
                  <p:nvPr/>
                </p:nvSpPr>
                <p:spPr>
                  <a:xfrm>
                    <a:off x="7707684" y="5727359"/>
                    <a:ext cx="815956" cy="36852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Firefighter Dashboard</a:t>
                    </a:r>
                    <a:endParaRPr/>
                  </a:p>
                </p:txBody>
              </p:sp>
            </p:grpSp>
          </p:grpSp>
          <p:grpSp>
            <p:nvGrpSpPr>
              <p:cNvPr id="365" name="Google Shape;365;p6"/>
              <p:cNvGrpSpPr/>
              <p:nvPr/>
            </p:nvGrpSpPr>
            <p:grpSpPr>
              <a:xfrm>
                <a:off x="4867915" y="1309920"/>
                <a:ext cx="3806185" cy="4081230"/>
                <a:chOff x="4817114" y="1309920"/>
                <a:chExt cx="3806185" cy="4081230"/>
              </a:xfrm>
            </p:grpSpPr>
            <p:sp>
              <p:nvSpPr>
                <p:cNvPr id="366" name="Google Shape;366;p6"/>
                <p:cNvSpPr txBox="1"/>
                <p:nvPr/>
              </p:nvSpPr>
              <p:spPr>
                <a:xfrm>
                  <a:off x="5880100" y="1309920"/>
                  <a:ext cx="1765300" cy="36852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rgbClr val="7F7F7F"/>
                      </a:solidFill>
                      <a:latin typeface="Arial"/>
                      <a:ea typeface="Arial"/>
                      <a:cs typeface="Arial"/>
                      <a:sym typeface="Arial"/>
                    </a:rPr>
                    <a:t>CUSTOMER</a:t>
                  </a:r>
                  <a:endParaRPr/>
                </a:p>
              </p:txBody>
            </p:sp>
            <p:grpSp>
              <p:nvGrpSpPr>
                <p:cNvPr id="367" name="Google Shape;367;p6"/>
                <p:cNvGrpSpPr/>
                <p:nvPr/>
              </p:nvGrpSpPr>
              <p:grpSpPr>
                <a:xfrm>
                  <a:off x="4817114" y="1739900"/>
                  <a:ext cx="3806185" cy="3651250"/>
                  <a:chOff x="4704584" y="1739900"/>
                  <a:chExt cx="3918716" cy="3759200"/>
                </a:xfrm>
              </p:grpSpPr>
              <p:grpSp>
                <p:nvGrpSpPr>
                  <p:cNvPr id="368" name="Google Shape;368;p6"/>
                  <p:cNvGrpSpPr/>
                  <p:nvPr/>
                </p:nvGrpSpPr>
                <p:grpSpPr>
                  <a:xfrm>
                    <a:off x="5050570" y="2077682"/>
                    <a:ext cx="3394382" cy="3266210"/>
                    <a:chOff x="5050570" y="2077682"/>
                    <a:chExt cx="3394382" cy="3266210"/>
                  </a:xfrm>
                </p:grpSpPr>
                <p:grpSp>
                  <p:nvGrpSpPr>
                    <p:cNvPr id="369" name="Google Shape;369;p6"/>
                    <p:cNvGrpSpPr/>
                    <p:nvPr/>
                  </p:nvGrpSpPr>
                  <p:grpSpPr>
                    <a:xfrm>
                      <a:off x="5657849" y="2619375"/>
                      <a:ext cx="2590801" cy="1976094"/>
                      <a:chOff x="5657849" y="2619375"/>
                      <a:chExt cx="2590801" cy="1976094"/>
                    </a:xfrm>
                  </p:grpSpPr>
                  <p:sp>
                    <p:nvSpPr>
                      <p:cNvPr id="370" name="Google Shape;370;p6"/>
                      <p:cNvSpPr txBox="1"/>
                      <p:nvPr/>
                    </p:nvSpPr>
                    <p:spPr>
                      <a:xfrm>
                        <a:off x="5657849" y="2619375"/>
                        <a:ext cx="857251" cy="3161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Wants</a:t>
                        </a:r>
                        <a:endParaRPr/>
                      </a:p>
                    </p:txBody>
                  </p:sp>
                  <p:sp>
                    <p:nvSpPr>
                      <p:cNvPr id="371" name="Google Shape;371;p6"/>
                      <p:cNvSpPr txBox="1"/>
                      <p:nvPr/>
                    </p:nvSpPr>
                    <p:spPr>
                      <a:xfrm>
                        <a:off x="5670549" y="4279283"/>
                        <a:ext cx="857251" cy="3161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Needs</a:t>
                        </a:r>
                        <a:endParaRPr/>
                      </a:p>
                    </p:txBody>
                  </p:sp>
                  <p:sp>
                    <p:nvSpPr>
                      <p:cNvPr id="372" name="Google Shape;372;p6"/>
                      <p:cNvSpPr txBox="1"/>
                      <p:nvPr/>
                    </p:nvSpPr>
                    <p:spPr>
                      <a:xfrm>
                        <a:off x="7391399" y="3446771"/>
                        <a:ext cx="857251" cy="3161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Fears</a:t>
                        </a:r>
                        <a:endParaRPr/>
                      </a:p>
                    </p:txBody>
                  </p:sp>
                </p:grpSp>
                <p:grpSp>
                  <p:nvGrpSpPr>
                    <p:cNvPr id="373" name="Google Shape;373;p6"/>
                    <p:cNvGrpSpPr/>
                    <p:nvPr/>
                  </p:nvGrpSpPr>
                  <p:grpSpPr>
                    <a:xfrm>
                      <a:off x="5050570" y="2077682"/>
                      <a:ext cx="3394382" cy="3266210"/>
                      <a:chOff x="5050570" y="2077682"/>
                      <a:chExt cx="3394382" cy="3266210"/>
                    </a:xfrm>
                  </p:grpSpPr>
                  <p:grpSp>
                    <p:nvGrpSpPr>
                      <p:cNvPr id="374" name="Google Shape;374;p6"/>
                      <p:cNvGrpSpPr/>
                      <p:nvPr/>
                    </p:nvGrpSpPr>
                    <p:grpSpPr>
                      <a:xfrm>
                        <a:off x="7288946" y="2903182"/>
                        <a:ext cx="1156006" cy="1512841"/>
                        <a:chOff x="7288946" y="2903182"/>
                        <a:chExt cx="1156006" cy="1512841"/>
                      </a:xfrm>
                    </p:grpSpPr>
                    <p:grpSp>
                      <p:nvGrpSpPr>
                        <p:cNvPr id="375" name="Google Shape;375;p6"/>
                        <p:cNvGrpSpPr/>
                        <p:nvPr/>
                      </p:nvGrpSpPr>
                      <p:grpSpPr>
                        <a:xfrm>
                          <a:off x="7288946" y="2903182"/>
                          <a:ext cx="1001226" cy="560341"/>
                          <a:chOff x="7288946" y="2903182"/>
                          <a:chExt cx="1001226" cy="560341"/>
                        </a:xfrm>
                      </p:grpSpPr>
                      <p:grpSp>
                        <p:nvGrpSpPr>
                          <p:cNvPr id="376" name="Google Shape;376;p6"/>
                          <p:cNvGrpSpPr/>
                          <p:nvPr/>
                        </p:nvGrpSpPr>
                        <p:grpSpPr>
                          <a:xfrm>
                            <a:off x="7288946" y="2903182"/>
                            <a:ext cx="1001226" cy="560341"/>
                            <a:chOff x="1396146" y="1937982"/>
                            <a:chExt cx="1001226" cy="560341"/>
                          </a:xfrm>
                        </p:grpSpPr>
                        <p:pic>
                          <p:nvPicPr>
                            <p:cNvPr descr="\\Com9\123folder\1 PowerPoint Diagrams\shadow.png" id="377" name="Google Shape;377;p6"/>
                            <p:cNvPicPr preferRelativeResize="0"/>
                            <p:nvPr/>
                          </p:nvPicPr>
                          <p:blipFill rotWithShape="1">
                            <a:blip r:embed="rId3">
                              <a:alphaModFix/>
                            </a:blip>
                            <a:srcRect b="37257" l="11442" r="13375" t="40557"/>
                            <a:stretch/>
                          </p:blipFill>
                          <p:spPr>
                            <a:xfrm>
                              <a:off x="1396146" y="2360064"/>
                              <a:ext cx="1001226" cy="138259"/>
                            </a:xfrm>
                            <a:prstGeom prst="rect">
                              <a:avLst/>
                            </a:prstGeom>
                            <a:noFill/>
                            <a:ln>
                              <a:noFill/>
                            </a:ln>
                          </p:spPr>
                        </p:pic>
                        <p:sp>
                          <p:nvSpPr>
                            <p:cNvPr id="378" name="Google Shape;378;p6"/>
                            <p:cNvSpPr/>
                            <p:nvPr/>
                          </p:nvSpPr>
                          <p:spPr>
                            <a:xfrm>
                              <a:off x="1529690" y="1937982"/>
                              <a:ext cx="753186" cy="491319"/>
                            </a:xfrm>
                            <a:prstGeom prst="rect">
                              <a:avLst/>
                            </a:prstGeom>
                            <a:solidFill>
                              <a:srgbClr val="94C27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379" name="Google Shape;379;p6"/>
                          <p:cNvSpPr txBox="1"/>
                          <p:nvPr/>
                        </p:nvSpPr>
                        <p:spPr>
                          <a:xfrm>
                            <a:off x="7418571" y="2962612"/>
                            <a:ext cx="788831"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Firefighter safety</a:t>
                            </a:r>
                            <a:endParaRPr/>
                          </a:p>
                        </p:txBody>
                      </p:sp>
                    </p:grpSp>
                    <p:grpSp>
                      <p:nvGrpSpPr>
                        <p:cNvPr id="380" name="Google Shape;380;p6"/>
                        <p:cNvGrpSpPr/>
                        <p:nvPr/>
                      </p:nvGrpSpPr>
                      <p:grpSpPr>
                        <a:xfrm>
                          <a:off x="7443726" y="3855682"/>
                          <a:ext cx="1001226" cy="560341"/>
                          <a:chOff x="7443726" y="3855682"/>
                          <a:chExt cx="1001226" cy="560341"/>
                        </a:xfrm>
                      </p:grpSpPr>
                      <p:grpSp>
                        <p:nvGrpSpPr>
                          <p:cNvPr id="381" name="Google Shape;381;p6"/>
                          <p:cNvGrpSpPr/>
                          <p:nvPr/>
                        </p:nvGrpSpPr>
                        <p:grpSpPr>
                          <a:xfrm>
                            <a:off x="7443726" y="3855682"/>
                            <a:ext cx="1001226" cy="560341"/>
                            <a:chOff x="1398526" y="1937982"/>
                            <a:chExt cx="1001226" cy="560341"/>
                          </a:xfrm>
                        </p:grpSpPr>
                        <p:pic>
                          <p:nvPicPr>
                            <p:cNvPr descr="\\Com9\123folder\1 PowerPoint Diagrams\shadow.png" id="382" name="Google Shape;382;p6"/>
                            <p:cNvPicPr preferRelativeResize="0"/>
                            <p:nvPr/>
                          </p:nvPicPr>
                          <p:blipFill rotWithShape="1">
                            <a:blip r:embed="rId3">
                              <a:alphaModFix/>
                            </a:blip>
                            <a:srcRect b="37257" l="11442" r="13375" t="40557"/>
                            <a:stretch/>
                          </p:blipFill>
                          <p:spPr>
                            <a:xfrm>
                              <a:off x="1398526" y="2360064"/>
                              <a:ext cx="1001226" cy="138259"/>
                            </a:xfrm>
                            <a:prstGeom prst="rect">
                              <a:avLst/>
                            </a:prstGeom>
                            <a:noFill/>
                            <a:ln>
                              <a:noFill/>
                            </a:ln>
                          </p:spPr>
                        </p:pic>
                        <p:sp>
                          <p:nvSpPr>
                            <p:cNvPr id="383" name="Google Shape;383;p6"/>
                            <p:cNvSpPr/>
                            <p:nvPr/>
                          </p:nvSpPr>
                          <p:spPr>
                            <a:xfrm>
                              <a:off x="1529690" y="1937982"/>
                              <a:ext cx="753186" cy="491319"/>
                            </a:xfrm>
                            <a:prstGeom prst="rect">
                              <a:avLst/>
                            </a:prstGeom>
                            <a:solidFill>
                              <a:srgbClr val="94C27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384" name="Google Shape;384;p6"/>
                          <p:cNvSpPr txBox="1"/>
                          <p:nvPr/>
                        </p:nvSpPr>
                        <p:spPr>
                          <a:xfrm>
                            <a:off x="7486490" y="3878045"/>
                            <a:ext cx="908299"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Inaccurate Location</a:t>
                            </a:r>
                            <a:endParaRPr/>
                          </a:p>
                        </p:txBody>
                      </p:sp>
                    </p:grpSp>
                  </p:grpSp>
                  <p:grpSp>
                    <p:nvGrpSpPr>
                      <p:cNvPr id="385" name="Google Shape;385;p6"/>
                      <p:cNvGrpSpPr/>
                      <p:nvPr/>
                    </p:nvGrpSpPr>
                    <p:grpSpPr>
                      <a:xfrm>
                        <a:off x="5312506" y="2077682"/>
                        <a:ext cx="2385526" cy="1525541"/>
                        <a:chOff x="5312506" y="2077682"/>
                        <a:chExt cx="2385526" cy="1525541"/>
                      </a:xfrm>
                    </p:grpSpPr>
                    <p:grpSp>
                      <p:nvGrpSpPr>
                        <p:cNvPr id="386" name="Google Shape;386;p6"/>
                        <p:cNvGrpSpPr/>
                        <p:nvPr/>
                      </p:nvGrpSpPr>
                      <p:grpSpPr>
                        <a:xfrm>
                          <a:off x="5753037" y="2077682"/>
                          <a:ext cx="1001226" cy="560341"/>
                          <a:chOff x="5753037" y="2077682"/>
                          <a:chExt cx="1001226" cy="560341"/>
                        </a:xfrm>
                      </p:grpSpPr>
                      <p:grpSp>
                        <p:nvGrpSpPr>
                          <p:cNvPr id="387" name="Google Shape;387;p6"/>
                          <p:cNvGrpSpPr/>
                          <p:nvPr/>
                        </p:nvGrpSpPr>
                        <p:grpSpPr>
                          <a:xfrm>
                            <a:off x="5753037" y="2077682"/>
                            <a:ext cx="1001226" cy="560341"/>
                            <a:chOff x="1384237" y="1937982"/>
                            <a:chExt cx="1001226" cy="560341"/>
                          </a:xfrm>
                        </p:grpSpPr>
                        <p:pic>
                          <p:nvPicPr>
                            <p:cNvPr descr="\\Com9\123folder\1 PowerPoint Diagrams\shadow.png" id="388" name="Google Shape;388;p6"/>
                            <p:cNvPicPr preferRelativeResize="0"/>
                            <p:nvPr/>
                          </p:nvPicPr>
                          <p:blipFill rotWithShape="1">
                            <a:blip r:embed="rId3">
                              <a:alphaModFix/>
                            </a:blip>
                            <a:srcRect b="37257" l="11442" r="13375" t="40557"/>
                            <a:stretch/>
                          </p:blipFill>
                          <p:spPr>
                            <a:xfrm>
                              <a:off x="1384237" y="2360064"/>
                              <a:ext cx="1001226" cy="138259"/>
                            </a:xfrm>
                            <a:prstGeom prst="rect">
                              <a:avLst/>
                            </a:prstGeom>
                            <a:noFill/>
                            <a:ln>
                              <a:noFill/>
                            </a:ln>
                          </p:spPr>
                        </p:pic>
                        <p:sp>
                          <p:nvSpPr>
                            <p:cNvPr id="389" name="Google Shape;389;p6"/>
                            <p:cNvSpPr/>
                            <p:nvPr/>
                          </p:nvSpPr>
                          <p:spPr>
                            <a:xfrm>
                              <a:off x="1529690" y="1937982"/>
                              <a:ext cx="753186" cy="491319"/>
                            </a:xfrm>
                            <a:prstGeom prst="rect">
                              <a:avLst/>
                            </a:prstGeom>
                            <a:solidFill>
                              <a:srgbClr val="1A72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390" name="Google Shape;390;p6"/>
                          <p:cNvSpPr txBox="1"/>
                          <p:nvPr/>
                        </p:nvSpPr>
                        <p:spPr>
                          <a:xfrm>
                            <a:off x="5825907" y="2222193"/>
                            <a:ext cx="879132" cy="23713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Safety</a:t>
                            </a:r>
                            <a:endParaRPr/>
                          </a:p>
                        </p:txBody>
                      </p:sp>
                    </p:grpSp>
                    <p:grpSp>
                      <p:nvGrpSpPr>
                        <p:cNvPr id="391" name="Google Shape;391;p6"/>
                        <p:cNvGrpSpPr/>
                        <p:nvPr/>
                      </p:nvGrpSpPr>
                      <p:grpSpPr>
                        <a:xfrm>
                          <a:off x="6696806" y="2166582"/>
                          <a:ext cx="1001226" cy="560341"/>
                          <a:chOff x="6696806" y="2166582"/>
                          <a:chExt cx="1001226" cy="560341"/>
                        </a:xfrm>
                      </p:grpSpPr>
                      <p:grpSp>
                        <p:nvGrpSpPr>
                          <p:cNvPr id="392" name="Google Shape;392;p6"/>
                          <p:cNvGrpSpPr/>
                          <p:nvPr/>
                        </p:nvGrpSpPr>
                        <p:grpSpPr>
                          <a:xfrm>
                            <a:off x="6696806" y="2166582"/>
                            <a:ext cx="1001226" cy="560341"/>
                            <a:chOff x="1400906" y="1937982"/>
                            <a:chExt cx="1001226" cy="560341"/>
                          </a:xfrm>
                        </p:grpSpPr>
                        <p:pic>
                          <p:nvPicPr>
                            <p:cNvPr descr="\\Com9\123folder\1 PowerPoint Diagrams\shadow.png" id="393" name="Google Shape;393;p6"/>
                            <p:cNvPicPr preferRelativeResize="0"/>
                            <p:nvPr/>
                          </p:nvPicPr>
                          <p:blipFill rotWithShape="1">
                            <a:blip r:embed="rId3">
                              <a:alphaModFix/>
                            </a:blip>
                            <a:srcRect b="37257" l="11442" r="13375" t="40557"/>
                            <a:stretch/>
                          </p:blipFill>
                          <p:spPr>
                            <a:xfrm>
                              <a:off x="1400906" y="2360064"/>
                              <a:ext cx="1001226" cy="138259"/>
                            </a:xfrm>
                            <a:prstGeom prst="rect">
                              <a:avLst/>
                            </a:prstGeom>
                            <a:noFill/>
                            <a:ln>
                              <a:noFill/>
                            </a:ln>
                          </p:spPr>
                        </p:pic>
                        <p:sp>
                          <p:nvSpPr>
                            <p:cNvPr id="394" name="Google Shape;394;p6"/>
                            <p:cNvSpPr/>
                            <p:nvPr/>
                          </p:nvSpPr>
                          <p:spPr>
                            <a:xfrm>
                              <a:off x="1529690" y="1937982"/>
                              <a:ext cx="753186" cy="491319"/>
                            </a:xfrm>
                            <a:prstGeom prst="rect">
                              <a:avLst/>
                            </a:prstGeom>
                            <a:solidFill>
                              <a:srgbClr val="1A72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395" name="Google Shape;395;p6"/>
                          <p:cNvSpPr txBox="1"/>
                          <p:nvPr/>
                        </p:nvSpPr>
                        <p:spPr>
                          <a:xfrm>
                            <a:off x="6748643" y="2170434"/>
                            <a:ext cx="881524" cy="52170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Monitor Health Status</a:t>
                            </a:r>
                            <a:endParaRPr/>
                          </a:p>
                        </p:txBody>
                      </p:sp>
                    </p:grpSp>
                    <p:grpSp>
                      <p:nvGrpSpPr>
                        <p:cNvPr id="396" name="Google Shape;396;p6"/>
                        <p:cNvGrpSpPr/>
                        <p:nvPr/>
                      </p:nvGrpSpPr>
                      <p:grpSpPr>
                        <a:xfrm>
                          <a:off x="5312506" y="3042882"/>
                          <a:ext cx="1001226" cy="560341"/>
                          <a:chOff x="5312506" y="3042882"/>
                          <a:chExt cx="1001226" cy="560341"/>
                        </a:xfrm>
                      </p:grpSpPr>
                      <p:grpSp>
                        <p:nvGrpSpPr>
                          <p:cNvPr id="397" name="Google Shape;397;p6"/>
                          <p:cNvGrpSpPr/>
                          <p:nvPr/>
                        </p:nvGrpSpPr>
                        <p:grpSpPr>
                          <a:xfrm>
                            <a:off x="5312506" y="3042882"/>
                            <a:ext cx="1001226" cy="560341"/>
                            <a:chOff x="1400906" y="1937982"/>
                            <a:chExt cx="1001226" cy="560341"/>
                          </a:xfrm>
                        </p:grpSpPr>
                        <p:pic>
                          <p:nvPicPr>
                            <p:cNvPr descr="\\Com9\123folder\1 PowerPoint Diagrams\shadow.png" id="398" name="Google Shape;398;p6"/>
                            <p:cNvPicPr preferRelativeResize="0"/>
                            <p:nvPr/>
                          </p:nvPicPr>
                          <p:blipFill rotWithShape="1">
                            <a:blip r:embed="rId3">
                              <a:alphaModFix/>
                            </a:blip>
                            <a:srcRect b="37257" l="11442" r="13375" t="40557"/>
                            <a:stretch/>
                          </p:blipFill>
                          <p:spPr>
                            <a:xfrm>
                              <a:off x="1400906" y="2360064"/>
                              <a:ext cx="1001226" cy="138259"/>
                            </a:xfrm>
                            <a:prstGeom prst="rect">
                              <a:avLst/>
                            </a:prstGeom>
                            <a:noFill/>
                            <a:ln>
                              <a:noFill/>
                            </a:ln>
                          </p:spPr>
                        </p:pic>
                        <p:sp>
                          <p:nvSpPr>
                            <p:cNvPr id="399" name="Google Shape;399;p6"/>
                            <p:cNvSpPr/>
                            <p:nvPr/>
                          </p:nvSpPr>
                          <p:spPr>
                            <a:xfrm>
                              <a:off x="1529690" y="1937982"/>
                              <a:ext cx="753186" cy="491319"/>
                            </a:xfrm>
                            <a:prstGeom prst="rect">
                              <a:avLst/>
                            </a:prstGeom>
                            <a:solidFill>
                              <a:srgbClr val="1A72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400" name="Google Shape;400;p6"/>
                          <p:cNvSpPr txBox="1"/>
                          <p:nvPr/>
                        </p:nvSpPr>
                        <p:spPr>
                          <a:xfrm>
                            <a:off x="5364906" y="3102677"/>
                            <a:ext cx="868208"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Location Information</a:t>
                            </a:r>
                            <a:endParaRPr/>
                          </a:p>
                        </p:txBody>
                      </p:sp>
                    </p:grpSp>
                  </p:grpSp>
                  <p:grpSp>
                    <p:nvGrpSpPr>
                      <p:cNvPr id="401" name="Google Shape;401;p6"/>
                      <p:cNvGrpSpPr/>
                      <p:nvPr/>
                    </p:nvGrpSpPr>
                    <p:grpSpPr>
                      <a:xfrm>
                        <a:off x="5050570" y="3766782"/>
                        <a:ext cx="2612538" cy="1577110"/>
                        <a:chOff x="5050570" y="3766782"/>
                        <a:chExt cx="2612538" cy="1577110"/>
                      </a:xfrm>
                    </p:grpSpPr>
                    <p:grpSp>
                      <p:nvGrpSpPr>
                        <p:cNvPr id="402" name="Google Shape;402;p6"/>
                        <p:cNvGrpSpPr/>
                        <p:nvPr/>
                      </p:nvGrpSpPr>
                      <p:grpSpPr>
                        <a:xfrm>
                          <a:off x="6661882" y="4604982"/>
                          <a:ext cx="1001226" cy="560341"/>
                          <a:chOff x="6661882" y="4604982"/>
                          <a:chExt cx="1001226" cy="560341"/>
                        </a:xfrm>
                      </p:grpSpPr>
                      <p:grpSp>
                        <p:nvGrpSpPr>
                          <p:cNvPr id="403" name="Google Shape;403;p6"/>
                          <p:cNvGrpSpPr/>
                          <p:nvPr/>
                        </p:nvGrpSpPr>
                        <p:grpSpPr>
                          <a:xfrm>
                            <a:off x="6661882" y="4604982"/>
                            <a:ext cx="1001226" cy="560341"/>
                            <a:chOff x="1391382" y="1937982"/>
                            <a:chExt cx="1001226" cy="560341"/>
                          </a:xfrm>
                        </p:grpSpPr>
                        <p:pic>
                          <p:nvPicPr>
                            <p:cNvPr descr="\\Com9\123folder\1 PowerPoint Diagrams\shadow.png" id="404" name="Google Shape;404;p6"/>
                            <p:cNvPicPr preferRelativeResize="0"/>
                            <p:nvPr/>
                          </p:nvPicPr>
                          <p:blipFill rotWithShape="1">
                            <a:blip r:embed="rId3">
                              <a:alphaModFix/>
                            </a:blip>
                            <a:srcRect b="37257" l="11442" r="13375" t="40557"/>
                            <a:stretch/>
                          </p:blipFill>
                          <p:spPr>
                            <a:xfrm>
                              <a:off x="1391382" y="2360064"/>
                              <a:ext cx="1001226" cy="138259"/>
                            </a:xfrm>
                            <a:prstGeom prst="rect">
                              <a:avLst/>
                            </a:prstGeom>
                            <a:noFill/>
                            <a:ln>
                              <a:noFill/>
                            </a:ln>
                          </p:spPr>
                        </p:pic>
                        <p:sp>
                          <p:nvSpPr>
                            <p:cNvPr id="405" name="Google Shape;405;p6"/>
                            <p:cNvSpPr/>
                            <p:nvPr/>
                          </p:nvSpPr>
                          <p:spPr>
                            <a:xfrm>
                              <a:off x="1529690" y="1937982"/>
                              <a:ext cx="753186" cy="491319"/>
                            </a:xfrm>
                            <a:prstGeom prst="rect">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406" name="Google Shape;406;p6"/>
                          <p:cNvSpPr txBox="1"/>
                          <p:nvPr/>
                        </p:nvSpPr>
                        <p:spPr>
                          <a:xfrm>
                            <a:off x="6782804" y="4658574"/>
                            <a:ext cx="810209"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Sensor Data </a:t>
                            </a:r>
                            <a:endParaRPr/>
                          </a:p>
                        </p:txBody>
                      </p:sp>
                    </p:grpSp>
                    <p:grpSp>
                      <p:nvGrpSpPr>
                        <p:cNvPr id="407" name="Google Shape;407;p6"/>
                        <p:cNvGrpSpPr/>
                        <p:nvPr/>
                      </p:nvGrpSpPr>
                      <p:grpSpPr>
                        <a:xfrm>
                          <a:off x="5860986" y="4650778"/>
                          <a:ext cx="1001226" cy="693114"/>
                          <a:chOff x="5860986" y="4650778"/>
                          <a:chExt cx="1001226" cy="693114"/>
                        </a:xfrm>
                      </p:grpSpPr>
                      <p:grpSp>
                        <p:nvGrpSpPr>
                          <p:cNvPr id="408" name="Google Shape;408;p6"/>
                          <p:cNvGrpSpPr/>
                          <p:nvPr/>
                        </p:nvGrpSpPr>
                        <p:grpSpPr>
                          <a:xfrm>
                            <a:off x="5860986" y="4681182"/>
                            <a:ext cx="1001226" cy="662710"/>
                            <a:chOff x="1403286" y="1937982"/>
                            <a:chExt cx="1001226" cy="662710"/>
                          </a:xfrm>
                        </p:grpSpPr>
                        <p:pic>
                          <p:nvPicPr>
                            <p:cNvPr descr="\\Com9\123folder\1 PowerPoint Diagrams\shadow.png" id="409" name="Google Shape;409;p6"/>
                            <p:cNvPicPr preferRelativeResize="0"/>
                            <p:nvPr/>
                          </p:nvPicPr>
                          <p:blipFill rotWithShape="1">
                            <a:blip r:embed="rId3">
                              <a:alphaModFix/>
                            </a:blip>
                            <a:srcRect b="37257" l="11442" r="13375" t="40557"/>
                            <a:stretch/>
                          </p:blipFill>
                          <p:spPr>
                            <a:xfrm>
                              <a:off x="1403286" y="2360064"/>
                              <a:ext cx="1001226" cy="138259"/>
                            </a:xfrm>
                            <a:prstGeom prst="rect">
                              <a:avLst/>
                            </a:prstGeom>
                            <a:noFill/>
                            <a:ln>
                              <a:noFill/>
                            </a:ln>
                          </p:spPr>
                        </p:pic>
                        <p:sp>
                          <p:nvSpPr>
                            <p:cNvPr id="410" name="Google Shape;410;p6"/>
                            <p:cNvSpPr/>
                            <p:nvPr/>
                          </p:nvSpPr>
                          <p:spPr>
                            <a:xfrm>
                              <a:off x="1529690" y="1937982"/>
                              <a:ext cx="753186" cy="662710"/>
                            </a:xfrm>
                            <a:prstGeom prst="rect">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411" name="Google Shape;411;p6"/>
                          <p:cNvSpPr txBox="1"/>
                          <p:nvPr/>
                        </p:nvSpPr>
                        <p:spPr>
                          <a:xfrm>
                            <a:off x="5877262" y="4650778"/>
                            <a:ext cx="954874" cy="66399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Visual Location of Team Members</a:t>
                            </a:r>
                            <a:endParaRPr/>
                          </a:p>
                        </p:txBody>
                      </p:sp>
                    </p:grpSp>
                    <p:grpSp>
                      <p:nvGrpSpPr>
                        <p:cNvPr id="412" name="Google Shape;412;p6"/>
                        <p:cNvGrpSpPr/>
                        <p:nvPr/>
                      </p:nvGrpSpPr>
                      <p:grpSpPr>
                        <a:xfrm>
                          <a:off x="5050570" y="3766782"/>
                          <a:ext cx="1001226" cy="560341"/>
                          <a:chOff x="5050570" y="3766782"/>
                          <a:chExt cx="1001226" cy="560341"/>
                        </a:xfrm>
                      </p:grpSpPr>
                      <p:grpSp>
                        <p:nvGrpSpPr>
                          <p:cNvPr id="413" name="Google Shape;413;p6"/>
                          <p:cNvGrpSpPr/>
                          <p:nvPr/>
                        </p:nvGrpSpPr>
                        <p:grpSpPr>
                          <a:xfrm>
                            <a:off x="5050570" y="3766782"/>
                            <a:ext cx="1001226" cy="560341"/>
                            <a:chOff x="1418370" y="1937982"/>
                            <a:chExt cx="1001226" cy="560341"/>
                          </a:xfrm>
                        </p:grpSpPr>
                        <p:pic>
                          <p:nvPicPr>
                            <p:cNvPr descr="\\Com9\123folder\1 PowerPoint Diagrams\shadow.png" id="414" name="Google Shape;414;p6"/>
                            <p:cNvPicPr preferRelativeResize="0"/>
                            <p:nvPr/>
                          </p:nvPicPr>
                          <p:blipFill rotWithShape="1">
                            <a:blip r:embed="rId3">
                              <a:alphaModFix/>
                            </a:blip>
                            <a:srcRect b="37257" l="11442" r="13375" t="40557"/>
                            <a:stretch/>
                          </p:blipFill>
                          <p:spPr>
                            <a:xfrm>
                              <a:off x="1418370" y="2360064"/>
                              <a:ext cx="1001226" cy="138259"/>
                            </a:xfrm>
                            <a:prstGeom prst="rect">
                              <a:avLst/>
                            </a:prstGeom>
                            <a:noFill/>
                            <a:ln>
                              <a:noFill/>
                            </a:ln>
                          </p:spPr>
                        </p:pic>
                        <p:sp>
                          <p:nvSpPr>
                            <p:cNvPr id="415" name="Google Shape;415;p6"/>
                            <p:cNvSpPr/>
                            <p:nvPr/>
                          </p:nvSpPr>
                          <p:spPr>
                            <a:xfrm>
                              <a:off x="1529690" y="1937982"/>
                              <a:ext cx="753186" cy="491319"/>
                            </a:xfrm>
                            <a:prstGeom prst="rect">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416" name="Google Shape;416;p6"/>
                          <p:cNvSpPr txBox="1"/>
                          <p:nvPr/>
                        </p:nvSpPr>
                        <p:spPr>
                          <a:xfrm>
                            <a:off x="5100791" y="3819525"/>
                            <a:ext cx="923313"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Push to Talk Service</a:t>
                            </a:r>
                            <a:endParaRPr/>
                          </a:p>
                        </p:txBody>
                      </p:sp>
                    </p:grpSp>
                  </p:grpSp>
                </p:grpSp>
              </p:grpSp>
              <p:grpSp>
                <p:nvGrpSpPr>
                  <p:cNvPr id="417" name="Google Shape;417;p6"/>
                  <p:cNvGrpSpPr/>
                  <p:nvPr/>
                </p:nvGrpSpPr>
                <p:grpSpPr>
                  <a:xfrm>
                    <a:off x="4704584" y="1739900"/>
                    <a:ext cx="3918716" cy="3759200"/>
                    <a:chOff x="4704584" y="1739900"/>
                    <a:chExt cx="3918716" cy="3759200"/>
                  </a:xfrm>
                </p:grpSpPr>
                <p:sp>
                  <p:nvSpPr>
                    <p:cNvPr id="418" name="Google Shape;418;p6"/>
                    <p:cNvSpPr/>
                    <p:nvPr/>
                  </p:nvSpPr>
                  <p:spPr>
                    <a:xfrm>
                      <a:off x="4864100" y="1739900"/>
                      <a:ext cx="3759200" cy="3759200"/>
                    </a:xfrm>
                    <a:prstGeom prst="donut">
                      <a:avLst>
                        <a:gd fmla="val 640" name="adj"/>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dk1"/>
                        </a:solidFill>
                        <a:latin typeface="Arial"/>
                        <a:ea typeface="Arial"/>
                        <a:cs typeface="Arial"/>
                        <a:sym typeface="Arial"/>
                      </a:endParaRPr>
                    </a:p>
                  </p:txBody>
                </p:sp>
                <p:grpSp>
                  <p:nvGrpSpPr>
                    <p:cNvPr id="419" name="Google Shape;419;p6"/>
                    <p:cNvGrpSpPr/>
                    <p:nvPr/>
                  </p:nvGrpSpPr>
                  <p:grpSpPr>
                    <a:xfrm>
                      <a:off x="4704584" y="2254250"/>
                      <a:ext cx="3320229" cy="2738438"/>
                      <a:chOff x="4704584" y="2254250"/>
                      <a:chExt cx="3320229" cy="2738438"/>
                    </a:xfrm>
                  </p:grpSpPr>
                  <p:grpSp>
                    <p:nvGrpSpPr>
                      <p:cNvPr id="420" name="Google Shape;420;p6"/>
                      <p:cNvGrpSpPr/>
                      <p:nvPr/>
                    </p:nvGrpSpPr>
                    <p:grpSpPr>
                      <a:xfrm>
                        <a:off x="6495014" y="3425802"/>
                        <a:ext cx="506896" cy="387396"/>
                        <a:chOff x="724817" y="1308135"/>
                        <a:chExt cx="1040710" cy="795367"/>
                      </a:xfrm>
                    </p:grpSpPr>
                    <p:sp>
                      <p:nvSpPr>
                        <p:cNvPr id="421" name="Google Shape;421;p6"/>
                        <p:cNvSpPr/>
                        <p:nvPr/>
                      </p:nvSpPr>
                      <p:spPr>
                        <a:xfrm>
                          <a:off x="896357" y="1308135"/>
                          <a:ext cx="869170" cy="795367"/>
                        </a:xfrm>
                        <a:custGeom>
                          <a:rect b="b" l="l" r="r" t="t"/>
                          <a:pathLst>
                            <a:path extrusionOk="0" h="1595" w="1743">
                              <a:moveTo>
                                <a:pt x="727" y="0"/>
                              </a:moveTo>
                              <a:lnTo>
                                <a:pt x="763" y="0"/>
                              </a:lnTo>
                              <a:lnTo>
                                <a:pt x="799" y="2"/>
                              </a:lnTo>
                              <a:lnTo>
                                <a:pt x="852" y="12"/>
                              </a:lnTo>
                              <a:lnTo>
                                <a:pt x="905" y="22"/>
                              </a:lnTo>
                              <a:lnTo>
                                <a:pt x="934" y="27"/>
                              </a:lnTo>
                              <a:lnTo>
                                <a:pt x="962" y="30"/>
                              </a:lnTo>
                              <a:lnTo>
                                <a:pt x="982" y="31"/>
                              </a:lnTo>
                              <a:lnTo>
                                <a:pt x="1000" y="37"/>
                              </a:lnTo>
                              <a:lnTo>
                                <a:pt x="1004" y="38"/>
                              </a:lnTo>
                              <a:lnTo>
                                <a:pt x="1008" y="41"/>
                              </a:lnTo>
                              <a:lnTo>
                                <a:pt x="1012" y="45"/>
                              </a:lnTo>
                              <a:lnTo>
                                <a:pt x="1015" y="47"/>
                              </a:lnTo>
                              <a:lnTo>
                                <a:pt x="1016" y="51"/>
                              </a:lnTo>
                              <a:lnTo>
                                <a:pt x="1017" y="55"/>
                              </a:lnTo>
                              <a:lnTo>
                                <a:pt x="1020" y="59"/>
                              </a:lnTo>
                              <a:lnTo>
                                <a:pt x="1023" y="62"/>
                              </a:lnTo>
                              <a:lnTo>
                                <a:pt x="1025" y="65"/>
                              </a:lnTo>
                              <a:lnTo>
                                <a:pt x="1037" y="70"/>
                              </a:lnTo>
                              <a:lnTo>
                                <a:pt x="1049" y="70"/>
                              </a:lnTo>
                              <a:lnTo>
                                <a:pt x="1061" y="67"/>
                              </a:lnTo>
                              <a:lnTo>
                                <a:pt x="1073" y="66"/>
                              </a:lnTo>
                              <a:lnTo>
                                <a:pt x="1092" y="63"/>
                              </a:lnTo>
                              <a:lnTo>
                                <a:pt x="1111" y="63"/>
                              </a:lnTo>
                              <a:lnTo>
                                <a:pt x="1130" y="66"/>
                              </a:lnTo>
                              <a:lnTo>
                                <a:pt x="1147" y="72"/>
                              </a:lnTo>
                              <a:lnTo>
                                <a:pt x="1163" y="84"/>
                              </a:lnTo>
                              <a:lnTo>
                                <a:pt x="1175" y="95"/>
                              </a:lnTo>
                              <a:lnTo>
                                <a:pt x="1186" y="107"/>
                              </a:lnTo>
                              <a:lnTo>
                                <a:pt x="1199" y="116"/>
                              </a:lnTo>
                              <a:lnTo>
                                <a:pt x="1219" y="127"/>
                              </a:lnTo>
                              <a:lnTo>
                                <a:pt x="1239" y="135"/>
                              </a:lnTo>
                              <a:lnTo>
                                <a:pt x="1278" y="147"/>
                              </a:lnTo>
                              <a:lnTo>
                                <a:pt x="1319" y="161"/>
                              </a:lnTo>
                              <a:lnTo>
                                <a:pt x="1342" y="174"/>
                              </a:lnTo>
                              <a:lnTo>
                                <a:pt x="1360" y="192"/>
                              </a:lnTo>
                              <a:lnTo>
                                <a:pt x="1375" y="213"/>
                              </a:lnTo>
                              <a:lnTo>
                                <a:pt x="1387" y="231"/>
                              </a:lnTo>
                              <a:lnTo>
                                <a:pt x="1397" y="250"/>
                              </a:lnTo>
                              <a:lnTo>
                                <a:pt x="1411" y="267"/>
                              </a:lnTo>
                              <a:lnTo>
                                <a:pt x="1427" y="280"/>
                              </a:lnTo>
                              <a:lnTo>
                                <a:pt x="1446" y="294"/>
                              </a:lnTo>
                              <a:lnTo>
                                <a:pt x="1465" y="306"/>
                              </a:lnTo>
                              <a:lnTo>
                                <a:pt x="1482" y="320"/>
                              </a:lnTo>
                              <a:lnTo>
                                <a:pt x="1495" y="339"/>
                              </a:lnTo>
                              <a:lnTo>
                                <a:pt x="1505" y="359"/>
                              </a:lnTo>
                              <a:lnTo>
                                <a:pt x="1511" y="380"/>
                              </a:lnTo>
                              <a:lnTo>
                                <a:pt x="1517" y="400"/>
                              </a:lnTo>
                              <a:lnTo>
                                <a:pt x="1522" y="421"/>
                              </a:lnTo>
                              <a:lnTo>
                                <a:pt x="1535" y="442"/>
                              </a:lnTo>
                              <a:lnTo>
                                <a:pt x="1551" y="460"/>
                              </a:lnTo>
                              <a:lnTo>
                                <a:pt x="1568" y="479"/>
                              </a:lnTo>
                              <a:lnTo>
                                <a:pt x="1584" y="496"/>
                              </a:lnTo>
                              <a:lnTo>
                                <a:pt x="1616" y="536"/>
                              </a:lnTo>
                              <a:lnTo>
                                <a:pt x="1645" y="576"/>
                              </a:lnTo>
                              <a:lnTo>
                                <a:pt x="1657" y="597"/>
                              </a:lnTo>
                              <a:lnTo>
                                <a:pt x="1669" y="618"/>
                              </a:lnTo>
                              <a:lnTo>
                                <a:pt x="1677" y="639"/>
                              </a:lnTo>
                              <a:lnTo>
                                <a:pt x="1681" y="663"/>
                              </a:lnTo>
                              <a:lnTo>
                                <a:pt x="1682" y="672"/>
                              </a:lnTo>
                              <a:lnTo>
                                <a:pt x="1682" y="682"/>
                              </a:lnTo>
                              <a:lnTo>
                                <a:pt x="1685" y="691"/>
                              </a:lnTo>
                              <a:lnTo>
                                <a:pt x="1689" y="694"/>
                              </a:lnTo>
                              <a:lnTo>
                                <a:pt x="1691" y="696"/>
                              </a:lnTo>
                              <a:lnTo>
                                <a:pt x="1695" y="698"/>
                              </a:lnTo>
                              <a:lnTo>
                                <a:pt x="1699" y="700"/>
                              </a:lnTo>
                              <a:lnTo>
                                <a:pt x="1703" y="701"/>
                              </a:lnTo>
                              <a:lnTo>
                                <a:pt x="1713" y="708"/>
                              </a:lnTo>
                              <a:lnTo>
                                <a:pt x="1722" y="716"/>
                              </a:lnTo>
                              <a:lnTo>
                                <a:pt x="1728" y="725"/>
                              </a:lnTo>
                              <a:lnTo>
                                <a:pt x="1736" y="744"/>
                              </a:lnTo>
                              <a:lnTo>
                                <a:pt x="1742" y="765"/>
                              </a:lnTo>
                              <a:lnTo>
                                <a:pt x="1743" y="786"/>
                              </a:lnTo>
                              <a:lnTo>
                                <a:pt x="1743" y="807"/>
                              </a:lnTo>
                              <a:lnTo>
                                <a:pt x="1740" y="829"/>
                              </a:lnTo>
                              <a:lnTo>
                                <a:pt x="1735" y="848"/>
                              </a:lnTo>
                              <a:lnTo>
                                <a:pt x="1726" y="867"/>
                              </a:lnTo>
                              <a:lnTo>
                                <a:pt x="1713" y="883"/>
                              </a:lnTo>
                              <a:lnTo>
                                <a:pt x="1694" y="901"/>
                              </a:lnTo>
                              <a:lnTo>
                                <a:pt x="1676" y="917"/>
                              </a:lnTo>
                              <a:lnTo>
                                <a:pt x="1669" y="923"/>
                              </a:lnTo>
                              <a:lnTo>
                                <a:pt x="1662" y="928"/>
                              </a:lnTo>
                              <a:lnTo>
                                <a:pt x="1657" y="935"/>
                              </a:lnTo>
                              <a:lnTo>
                                <a:pt x="1649" y="944"/>
                              </a:lnTo>
                              <a:lnTo>
                                <a:pt x="1642" y="953"/>
                              </a:lnTo>
                              <a:lnTo>
                                <a:pt x="1625" y="969"/>
                              </a:lnTo>
                              <a:lnTo>
                                <a:pt x="1604" y="982"/>
                              </a:lnTo>
                              <a:lnTo>
                                <a:pt x="1581" y="990"/>
                              </a:lnTo>
                              <a:lnTo>
                                <a:pt x="1558" y="995"/>
                              </a:lnTo>
                              <a:lnTo>
                                <a:pt x="1550" y="997"/>
                              </a:lnTo>
                              <a:lnTo>
                                <a:pt x="1539" y="999"/>
                              </a:lnTo>
                              <a:lnTo>
                                <a:pt x="1526" y="1003"/>
                              </a:lnTo>
                              <a:lnTo>
                                <a:pt x="1513" y="1007"/>
                              </a:lnTo>
                              <a:lnTo>
                                <a:pt x="1501" y="1013"/>
                              </a:lnTo>
                              <a:lnTo>
                                <a:pt x="1490" y="1019"/>
                              </a:lnTo>
                              <a:lnTo>
                                <a:pt x="1483" y="1027"/>
                              </a:lnTo>
                              <a:lnTo>
                                <a:pt x="1482" y="1037"/>
                              </a:lnTo>
                              <a:lnTo>
                                <a:pt x="1486" y="1047"/>
                              </a:lnTo>
                              <a:lnTo>
                                <a:pt x="1497" y="1056"/>
                              </a:lnTo>
                              <a:lnTo>
                                <a:pt x="1509" y="1064"/>
                              </a:lnTo>
                              <a:lnTo>
                                <a:pt x="1521" y="1072"/>
                              </a:lnTo>
                              <a:lnTo>
                                <a:pt x="1532" y="1083"/>
                              </a:lnTo>
                              <a:lnTo>
                                <a:pt x="1542" y="1097"/>
                              </a:lnTo>
                              <a:lnTo>
                                <a:pt x="1546" y="1109"/>
                              </a:lnTo>
                              <a:lnTo>
                                <a:pt x="1544" y="1121"/>
                              </a:lnTo>
                              <a:lnTo>
                                <a:pt x="1539" y="1133"/>
                              </a:lnTo>
                              <a:lnTo>
                                <a:pt x="1518" y="1176"/>
                              </a:lnTo>
                              <a:lnTo>
                                <a:pt x="1507" y="1202"/>
                              </a:lnTo>
                              <a:lnTo>
                                <a:pt x="1501" y="1230"/>
                              </a:lnTo>
                              <a:lnTo>
                                <a:pt x="1499" y="1254"/>
                              </a:lnTo>
                              <a:lnTo>
                                <a:pt x="1495" y="1278"/>
                              </a:lnTo>
                              <a:lnTo>
                                <a:pt x="1491" y="1296"/>
                              </a:lnTo>
                              <a:lnTo>
                                <a:pt x="1485" y="1313"/>
                              </a:lnTo>
                              <a:lnTo>
                                <a:pt x="1474" y="1329"/>
                              </a:lnTo>
                              <a:lnTo>
                                <a:pt x="1461" y="1342"/>
                              </a:lnTo>
                              <a:lnTo>
                                <a:pt x="1441" y="1356"/>
                              </a:lnTo>
                              <a:lnTo>
                                <a:pt x="1420" y="1366"/>
                              </a:lnTo>
                              <a:lnTo>
                                <a:pt x="1397" y="1374"/>
                              </a:lnTo>
                              <a:lnTo>
                                <a:pt x="1379" y="1381"/>
                              </a:lnTo>
                              <a:lnTo>
                                <a:pt x="1376" y="1381"/>
                              </a:lnTo>
                              <a:lnTo>
                                <a:pt x="1375" y="1382"/>
                              </a:lnTo>
                              <a:lnTo>
                                <a:pt x="1371" y="1383"/>
                              </a:lnTo>
                              <a:lnTo>
                                <a:pt x="1368" y="1383"/>
                              </a:lnTo>
                              <a:lnTo>
                                <a:pt x="1367" y="1385"/>
                              </a:lnTo>
                              <a:lnTo>
                                <a:pt x="1366" y="1385"/>
                              </a:lnTo>
                              <a:lnTo>
                                <a:pt x="1359" y="1391"/>
                              </a:lnTo>
                              <a:lnTo>
                                <a:pt x="1350" y="1395"/>
                              </a:lnTo>
                              <a:lnTo>
                                <a:pt x="1339" y="1398"/>
                              </a:lnTo>
                              <a:lnTo>
                                <a:pt x="1331" y="1399"/>
                              </a:lnTo>
                              <a:lnTo>
                                <a:pt x="1297" y="1407"/>
                              </a:lnTo>
                              <a:lnTo>
                                <a:pt x="1262" y="1413"/>
                              </a:lnTo>
                              <a:lnTo>
                                <a:pt x="1227" y="1414"/>
                              </a:lnTo>
                              <a:lnTo>
                                <a:pt x="1168" y="1413"/>
                              </a:lnTo>
                              <a:lnTo>
                                <a:pt x="1148" y="1413"/>
                              </a:lnTo>
                              <a:lnTo>
                                <a:pt x="1127" y="1417"/>
                              </a:lnTo>
                              <a:lnTo>
                                <a:pt x="1119" y="1421"/>
                              </a:lnTo>
                              <a:lnTo>
                                <a:pt x="1111" y="1427"/>
                              </a:lnTo>
                              <a:lnTo>
                                <a:pt x="1105" y="1434"/>
                              </a:lnTo>
                              <a:lnTo>
                                <a:pt x="1103" y="1443"/>
                              </a:lnTo>
                              <a:lnTo>
                                <a:pt x="1105" y="1458"/>
                              </a:lnTo>
                              <a:lnTo>
                                <a:pt x="1109" y="1472"/>
                              </a:lnTo>
                              <a:lnTo>
                                <a:pt x="1113" y="1487"/>
                              </a:lnTo>
                              <a:lnTo>
                                <a:pt x="1114" y="1503"/>
                              </a:lnTo>
                              <a:lnTo>
                                <a:pt x="1111" y="1519"/>
                              </a:lnTo>
                              <a:lnTo>
                                <a:pt x="1107" y="1534"/>
                              </a:lnTo>
                              <a:lnTo>
                                <a:pt x="1102" y="1561"/>
                              </a:lnTo>
                              <a:lnTo>
                                <a:pt x="1102" y="1587"/>
                              </a:lnTo>
                              <a:lnTo>
                                <a:pt x="1102" y="1591"/>
                              </a:lnTo>
                              <a:lnTo>
                                <a:pt x="1099" y="1594"/>
                              </a:lnTo>
                              <a:lnTo>
                                <a:pt x="1098" y="1595"/>
                              </a:lnTo>
                              <a:lnTo>
                                <a:pt x="1094" y="1595"/>
                              </a:lnTo>
                              <a:lnTo>
                                <a:pt x="1092" y="1595"/>
                              </a:lnTo>
                              <a:lnTo>
                                <a:pt x="1089" y="1594"/>
                              </a:lnTo>
                              <a:lnTo>
                                <a:pt x="1086" y="1591"/>
                              </a:lnTo>
                              <a:lnTo>
                                <a:pt x="1086" y="1587"/>
                              </a:lnTo>
                              <a:lnTo>
                                <a:pt x="1086" y="1557"/>
                              </a:lnTo>
                              <a:lnTo>
                                <a:pt x="1093" y="1526"/>
                              </a:lnTo>
                              <a:lnTo>
                                <a:pt x="1095" y="1511"/>
                              </a:lnTo>
                              <a:lnTo>
                                <a:pt x="1098" y="1496"/>
                              </a:lnTo>
                              <a:lnTo>
                                <a:pt x="1095" y="1483"/>
                              </a:lnTo>
                              <a:lnTo>
                                <a:pt x="1092" y="1470"/>
                              </a:lnTo>
                              <a:lnTo>
                                <a:pt x="1088" y="1455"/>
                              </a:lnTo>
                              <a:lnTo>
                                <a:pt x="1088" y="1440"/>
                              </a:lnTo>
                              <a:lnTo>
                                <a:pt x="1092" y="1426"/>
                              </a:lnTo>
                              <a:lnTo>
                                <a:pt x="1098" y="1417"/>
                              </a:lnTo>
                              <a:lnTo>
                                <a:pt x="1107" y="1409"/>
                              </a:lnTo>
                              <a:lnTo>
                                <a:pt x="1119" y="1403"/>
                              </a:lnTo>
                              <a:lnTo>
                                <a:pt x="1139" y="1397"/>
                              </a:lnTo>
                              <a:lnTo>
                                <a:pt x="1160" y="1395"/>
                              </a:lnTo>
                              <a:lnTo>
                                <a:pt x="1183" y="1395"/>
                              </a:lnTo>
                              <a:lnTo>
                                <a:pt x="1205" y="1397"/>
                              </a:lnTo>
                              <a:lnTo>
                                <a:pt x="1227" y="1397"/>
                              </a:lnTo>
                              <a:lnTo>
                                <a:pt x="1261" y="1397"/>
                              </a:lnTo>
                              <a:lnTo>
                                <a:pt x="1294" y="1391"/>
                              </a:lnTo>
                              <a:lnTo>
                                <a:pt x="1350" y="1377"/>
                              </a:lnTo>
                              <a:lnTo>
                                <a:pt x="1352" y="1376"/>
                              </a:lnTo>
                              <a:lnTo>
                                <a:pt x="1355" y="1374"/>
                              </a:lnTo>
                              <a:lnTo>
                                <a:pt x="1358" y="1372"/>
                              </a:lnTo>
                              <a:lnTo>
                                <a:pt x="1362" y="1370"/>
                              </a:lnTo>
                              <a:lnTo>
                                <a:pt x="1378" y="1364"/>
                              </a:lnTo>
                              <a:lnTo>
                                <a:pt x="1409" y="1352"/>
                              </a:lnTo>
                              <a:lnTo>
                                <a:pt x="1427" y="1345"/>
                              </a:lnTo>
                              <a:lnTo>
                                <a:pt x="1442" y="1336"/>
                              </a:lnTo>
                              <a:lnTo>
                                <a:pt x="1457" y="1325"/>
                              </a:lnTo>
                              <a:lnTo>
                                <a:pt x="1468" y="1311"/>
                              </a:lnTo>
                              <a:lnTo>
                                <a:pt x="1477" y="1288"/>
                              </a:lnTo>
                              <a:lnTo>
                                <a:pt x="1481" y="1263"/>
                              </a:lnTo>
                              <a:lnTo>
                                <a:pt x="1483" y="1239"/>
                              </a:lnTo>
                              <a:lnTo>
                                <a:pt x="1487" y="1215"/>
                              </a:lnTo>
                              <a:lnTo>
                                <a:pt x="1497" y="1184"/>
                              </a:lnTo>
                              <a:lnTo>
                                <a:pt x="1511" y="1154"/>
                              </a:lnTo>
                              <a:lnTo>
                                <a:pt x="1526" y="1125"/>
                              </a:lnTo>
                              <a:lnTo>
                                <a:pt x="1529" y="1117"/>
                              </a:lnTo>
                              <a:lnTo>
                                <a:pt x="1530" y="1111"/>
                              </a:lnTo>
                              <a:lnTo>
                                <a:pt x="1527" y="1103"/>
                              </a:lnTo>
                              <a:lnTo>
                                <a:pt x="1522" y="1095"/>
                              </a:lnTo>
                              <a:lnTo>
                                <a:pt x="1515" y="1089"/>
                              </a:lnTo>
                              <a:lnTo>
                                <a:pt x="1499" y="1078"/>
                              </a:lnTo>
                              <a:lnTo>
                                <a:pt x="1483" y="1067"/>
                              </a:lnTo>
                              <a:lnTo>
                                <a:pt x="1473" y="1058"/>
                              </a:lnTo>
                              <a:lnTo>
                                <a:pt x="1468" y="1044"/>
                              </a:lnTo>
                              <a:lnTo>
                                <a:pt x="1466" y="1031"/>
                              </a:lnTo>
                              <a:lnTo>
                                <a:pt x="1472" y="1018"/>
                              </a:lnTo>
                              <a:lnTo>
                                <a:pt x="1481" y="1006"/>
                              </a:lnTo>
                              <a:lnTo>
                                <a:pt x="1494" y="998"/>
                              </a:lnTo>
                              <a:lnTo>
                                <a:pt x="1510" y="992"/>
                              </a:lnTo>
                              <a:lnTo>
                                <a:pt x="1525" y="988"/>
                              </a:lnTo>
                              <a:lnTo>
                                <a:pt x="1575" y="974"/>
                              </a:lnTo>
                              <a:lnTo>
                                <a:pt x="1589" y="972"/>
                              </a:lnTo>
                              <a:lnTo>
                                <a:pt x="1603" y="965"/>
                              </a:lnTo>
                              <a:lnTo>
                                <a:pt x="1612" y="957"/>
                              </a:lnTo>
                              <a:lnTo>
                                <a:pt x="1623" y="949"/>
                              </a:lnTo>
                              <a:lnTo>
                                <a:pt x="1633" y="939"/>
                              </a:lnTo>
                              <a:lnTo>
                                <a:pt x="1644" y="925"/>
                              </a:lnTo>
                              <a:lnTo>
                                <a:pt x="1654" y="913"/>
                              </a:lnTo>
                              <a:lnTo>
                                <a:pt x="1669" y="901"/>
                              </a:lnTo>
                              <a:lnTo>
                                <a:pt x="1685" y="888"/>
                              </a:lnTo>
                              <a:lnTo>
                                <a:pt x="1699" y="875"/>
                              </a:lnTo>
                              <a:lnTo>
                                <a:pt x="1711" y="859"/>
                              </a:lnTo>
                              <a:lnTo>
                                <a:pt x="1719" y="842"/>
                              </a:lnTo>
                              <a:lnTo>
                                <a:pt x="1726" y="813"/>
                              </a:lnTo>
                              <a:lnTo>
                                <a:pt x="1726" y="784"/>
                              </a:lnTo>
                              <a:lnTo>
                                <a:pt x="1722" y="754"/>
                              </a:lnTo>
                              <a:lnTo>
                                <a:pt x="1717" y="740"/>
                              </a:lnTo>
                              <a:lnTo>
                                <a:pt x="1710" y="727"/>
                              </a:lnTo>
                              <a:lnTo>
                                <a:pt x="1698" y="717"/>
                              </a:lnTo>
                              <a:lnTo>
                                <a:pt x="1687" y="711"/>
                              </a:lnTo>
                              <a:lnTo>
                                <a:pt x="1677" y="705"/>
                              </a:lnTo>
                              <a:lnTo>
                                <a:pt x="1670" y="695"/>
                              </a:lnTo>
                              <a:lnTo>
                                <a:pt x="1666" y="684"/>
                              </a:lnTo>
                              <a:lnTo>
                                <a:pt x="1665" y="671"/>
                              </a:lnTo>
                              <a:lnTo>
                                <a:pt x="1665" y="659"/>
                              </a:lnTo>
                              <a:lnTo>
                                <a:pt x="1664" y="647"/>
                              </a:lnTo>
                              <a:lnTo>
                                <a:pt x="1654" y="623"/>
                              </a:lnTo>
                              <a:lnTo>
                                <a:pt x="1641" y="602"/>
                              </a:lnTo>
                              <a:lnTo>
                                <a:pt x="1613" y="558"/>
                              </a:lnTo>
                              <a:lnTo>
                                <a:pt x="1581" y="517"/>
                              </a:lnTo>
                              <a:lnTo>
                                <a:pt x="1559" y="495"/>
                              </a:lnTo>
                              <a:lnTo>
                                <a:pt x="1538" y="471"/>
                              </a:lnTo>
                              <a:lnTo>
                                <a:pt x="1518" y="446"/>
                              </a:lnTo>
                              <a:lnTo>
                                <a:pt x="1507" y="426"/>
                              </a:lnTo>
                              <a:lnTo>
                                <a:pt x="1502" y="406"/>
                              </a:lnTo>
                              <a:lnTo>
                                <a:pt x="1495" y="385"/>
                              </a:lnTo>
                              <a:lnTo>
                                <a:pt x="1489" y="364"/>
                              </a:lnTo>
                              <a:lnTo>
                                <a:pt x="1482" y="349"/>
                              </a:lnTo>
                              <a:lnTo>
                                <a:pt x="1473" y="335"/>
                              </a:lnTo>
                              <a:lnTo>
                                <a:pt x="1462" y="323"/>
                              </a:lnTo>
                              <a:lnTo>
                                <a:pt x="1442" y="310"/>
                              </a:lnTo>
                              <a:lnTo>
                                <a:pt x="1421" y="298"/>
                              </a:lnTo>
                              <a:lnTo>
                                <a:pt x="1404" y="284"/>
                              </a:lnTo>
                              <a:lnTo>
                                <a:pt x="1389" y="267"/>
                              </a:lnTo>
                              <a:lnTo>
                                <a:pt x="1370" y="234"/>
                              </a:lnTo>
                              <a:lnTo>
                                <a:pt x="1359" y="217"/>
                              </a:lnTo>
                              <a:lnTo>
                                <a:pt x="1347" y="201"/>
                              </a:lnTo>
                              <a:lnTo>
                                <a:pt x="1331" y="186"/>
                              </a:lnTo>
                              <a:lnTo>
                                <a:pt x="1314" y="177"/>
                              </a:lnTo>
                              <a:lnTo>
                                <a:pt x="1286" y="167"/>
                              </a:lnTo>
                              <a:lnTo>
                                <a:pt x="1260" y="157"/>
                              </a:lnTo>
                              <a:lnTo>
                                <a:pt x="1232" y="149"/>
                              </a:lnTo>
                              <a:lnTo>
                                <a:pt x="1205" y="137"/>
                              </a:lnTo>
                              <a:lnTo>
                                <a:pt x="1182" y="124"/>
                              </a:lnTo>
                              <a:lnTo>
                                <a:pt x="1159" y="104"/>
                              </a:lnTo>
                              <a:lnTo>
                                <a:pt x="1144" y="91"/>
                              </a:lnTo>
                              <a:lnTo>
                                <a:pt x="1129" y="82"/>
                              </a:lnTo>
                              <a:lnTo>
                                <a:pt x="1109" y="79"/>
                              </a:lnTo>
                              <a:lnTo>
                                <a:pt x="1082" y="80"/>
                              </a:lnTo>
                              <a:lnTo>
                                <a:pt x="1056" y="84"/>
                              </a:lnTo>
                              <a:lnTo>
                                <a:pt x="1043" y="86"/>
                              </a:lnTo>
                              <a:lnTo>
                                <a:pt x="1029" y="84"/>
                              </a:lnTo>
                              <a:lnTo>
                                <a:pt x="1017" y="79"/>
                              </a:lnTo>
                              <a:lnTo>
                                <a:pt x="1013" y="75"/>
                              </a:lnTo>
                              <a:lnTo>
                                <a:pt x="1009" y="71"/>
                              </a:lnTo>
                              <a:lnTo>
                                <a:pt x="1005" y="67"/>
                              </a:lnTo>
                              <a:lnTo>
                                <a:pt x="1004" y="63"/>
                              </a:lnTo>
                              <a:lnTo>
                                <a:pt x="1001" y="61"/>
                              </a:lnTo>
                              <a:lnTo>
                                <a:pt x="1000" y="57"/>
                              </a:lnTo>
                              <a:lnTo>
                                <a:pt x="997" y="54"/>
                              </a:lnTo>
                              <a:lnTo>
                                <a:pt x="995" y="51"/>
                              </a:lnTo>
                              <a:lnTo>
                                <a:pt x="979" y="47"/>
                              </a:lnTo>
                              <a:lnTo>
                                <a:pt x="963" y="46"/>
                              </a:lnTo>
                              <a:lnTo>
                                <a:pt x="946" y="46"/>
                              </a:lnTo>
                              <a:lnTo>
                                <a:pt x="921" y="43"/>
                              </a:lnTo>
                              <a:lnTo>
                                <a:pt x="897" y="38"/>
                              </a:lnTo>
                              <a:lnTo>
                                <a:pt x="841" y="26"/>
                              </a:lnTo>
                              <a:lnTo>
                                <a:pt x="786" y="18"/>
                              </a:lnTo>
                              <a:lnTo>
                                <a:pt x="758" y="16"/>
                              </a:lnTo>
                              <a:lnTo>
                                <a:pt x="731" y="16"/>
                              </a:lnTo>
                              <a:lnTo>
                                <a:pt x="704" y="18"/>
                              </a:lnTo>
                              <a:lnTo>
                                <a:pt x="677" y="26"/>
                              </a:lnTo>
                              <a:lnTo>
                                <a:pt x="647" y="39"/>
                              </a:lnTo>
                              <a:lnTo>
                                <a:pt x="616" y="54"/>
                              </a:lnTo>
                              <a:lnTo>
                                <a:pt x="584" y="65"/>
                              </a:lnTo>
                              <a:lnTo>
                                <a:pt x="563" y="67"/>
                              </a:lnTo>
                              <a:lnTo>
                                <a:pt x="542" y="65"/>
                              </a:lnTo>
                              <a:lnTo>
                                <a:pt x="522" y="61"/>
                              </a:lnTo>
                              <a:lnTo>
                                <a:pt x="501" y="55"/>
                              </a:lnTo>
                              <a:lnTo>
                                <a:pt x="480" y="53"/>
                              </a:lnTo>
                              <a:lnTo>
                                <a:pt x="444" y="55"/>
                              </a:lnTo>
                              <a:lnTo>
                                <a:pt x="408" y="62"/>
                              </a:lnTo>
                              <a:lnTo>
                                <a:pt x="374" y="71"/>
                              </a:lnTo>
                              <a:lnTo>
                                <a:pt x="323" y="90"/>
                              </a:lnTo>
                              <a:lnTo>
                                <a:pt x="274" y="111"/>
                              </a:lnTo>
                              <a:lnTo>
                                <a:pt x="263" y="116"/>
                              </a:lnTo>
                              <a:lnTo>
                                <a:pt x="251" y="119"/>
                              </a:lnTo>
                              <a:lnTo>
                                <a:pt x="225" y="118"/>
                              </a:lnTo>
                              <a:lnTo>
                                <a:pt x="202" y="115"/>
                              </a:lnTo>
                              <a:lnTo>
                                <a:pt x="176" y="112"/>
                              </a:lnTo>
                              <a:lnTo>
                                <a:pt x="161" y="114"/>
                              </a:lnTo>
                              <a:lnTo>
                                <a:pt x="143" y="118"/>
                              </a:lnTo>
                              <a:lnTo>
                                <a:pt x="129" y="124"/>
                              </a:lnTo>
                              <a:lnTo>
                                <a:pt x="114" y="135"/>
                              </a:lnTo>
                              <a:lnTo>
                                <a:pt x="102" y="147"/>
                              </a:lnTo>
                              <a:lnTo>
                                <a:pt x="90" y="160"/>
                              </a:lnTo>
                              <a:lnTo>
                                <a:pt x="71" y="177"/>
                              </a:lnTo>
                              <a:lnTo>
                                <a:pt x="49" y="189"/>
                              </a:lnTo>
                              <a:lnTo>
                                <a:pt x="28" y="200"/>
                              </a:lnTo>
                              <a:lnTo>
                                <a:pt x="24" y="201"/>
                              </a:lnTo>
                              <a:lnTo>
                                <a:pt x="20" y="202"/>
                              </a:lnTo>
                              <a:lnTo>
                                <a:pt x="16" y="204"/>
                              </a:lnTo>
                              <a:lnTo>
                                <a:pt x="12" y="205"/>
                              </a:lnTo>
                              <a:lnTo>
                                <a:pt x="8" y="206"/>
                              </a:lnTo>
                              <a:lnTo>
                                <a:pt x="6" y="206"/>
                              </a:lnTo>
                              <a:lnTo>
                                <a:pt x="3" y="205"/>
                              </a:lnTo>
                              <a:lnTo>
                                <a:pt x="2" y="202"/>
                              </a:lnTo>
                              <a:lnTo>
                                <a:pt x="0" y="200"/>
                              </a:lnTo>
                              <a:lnTo>
                                <a:pt x="0" y="197"/>
                              </a:lnTo>
                              <a:lnTo>
                                <a:pt x="2" y="194"/>
                              </a:lnTo>
                              <a:lnTo>
                                <a:pt x="4" y="192"/>
                              </a:lnTo>
                              <a:lnTo>
                                <a:pt x="16" y="185"/>
                              </a:lnTo>
                              <a:lnTo>
                                <a:pt x="31" y="181"/>
                              </a:lnTo>
                              <a:lnTo>
                                <a:pt x="44" y="173"/>
                              </a:lnTo>
                              <a:lnTo>
                                <a:pt x="59" y="167"/>
                              </a:lnTo>
                              <a:lnTo>
                                <a:pt x="77" y="151"/>
                              </a:lnTo>
                              <a:lnTo>
                                <a:pt x="93" y="133"/>
                              </a:lnTo>
                              <a:lnTo>
                                <a:pt x="110" y="118"/>
                              </a:lnTo>
                              <a:lnTo>
                                <a:pt x="127" y="107"/>
                              </a:lnTo>
                              <a:lnTo>
                                <a:pt x="146" y="100"/>
                              </a:lnTo>
                              <a:lnTo>
                                <a:pt x="166" y="96"/>
                              </a:lnTo>
                              <a:lnTo>
                                <a:pt x="187" y="98"/>
                              </a:lnTo>
                              <a:lnTo>
                                <a:pt x="208" y="100"/>
                              </a:lnTo>
                              <a:lnTo>
                                <a:pt x="229" y="102"/>
                              </a:lnTo>
                              <a:lnTo>
                                <a:pt x="251" y="103"/>
                              </a:lnTo>
                              <a:lnTo>
                                <a:pt x="255" y="102"/>
                              </a:lnTo>
                              <a:lnTo>
                                <a:pt x="259" y="100"/>
                              </a:lnTo>
                              <a:lnTo>
                                <a:pt x="263" y="98"/>
                              </a:lnTo>
                              <a:lnTo>
                                <a:pt x="267" y="96"/>
                              </a:lnTo>
                              <a:lnTo>
                                <a:pt x="297" y="83"/>
                              </a:lnTo>
                              <a:lnTo>
                                <a:pt x="327" y="70"/>
                              </a:lnTo>
                              <a:lnTo>
                                <a:pt x="358" y="59"/>
                              </a:lnTo>
                              <a:lnTo>
                                <a:pt x="390" y="49"/>
                              </a:lnTo>
                              <a:lnTo>
                                <a:pt x="424" y="41"/>
                              </a:lnTo>
                              <a:lnTo>
                                <a:pt x="459" y="37"/>
                              </a:lnTo>
                              <a:lnTo>
                                <a:pt x="493" y="38"/>
                              </a:lnTo>
                              <a:lnTo>
                                <a:pt x="519" y="42"/>
                              </a:lnTo>
                              <a:lnTo>
                                <a:pt x="546" y="49"/>
                              </a:lnTo>
                              <a:lnTo>
                                <a:pt x="564" y="51"/>
                              </a:lnTo>
                              <a:lnTo>
                                <a:pt x="583" y="49"/>
                              </a:lnTo>
                              <a:lnTo>
                                <a:pt x="600" y="42"/>
                              </a:lnTo>
                              <a:lnTo>
                                <a:pt x="631" y="29"/>
                              </a:lnTo>
                              <a:lnTo>
                                <a:pt x="661" y="14"/>
                              </a:lnTo>
                              <a:lnTo>
                                <a:pt x="692" y="4"/>
                              </a:lnTo>
                              <a:lnTo>
                                <a:pt x="72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22" name="Google Shape;422;p6"/>
                        <p:cNvSpPr/>
                        <p:nvPr/>
                      </p:nvSpPr>
                      <p:spPr>
                        <a:xfrm>
                          <a:off x="724817" y="1400886"/>
                          <a:ext cx="630809" cy="702117"/>
                        </a:xfrm>
                        <a:custGeom>
                          <a:rect b="b" l="l" r="r" t="t"/>
                          <a:pathLst>
                            <a:path extrusionOk="0" h="1408" w="1265">
                              <a:moveTo>
                                <a:pt x="364" y="0"/>
                              </a:moveTo>
                              <a:lnTo>
                                <a:pt x="367" y="0"/>
                              </a:lnTo>
                              <a:lnTo>
                                <a:pt x="369" y="3"/>
                              </a:lnTo>
                              <a:lnTo>
                                <a:pt x="371" y="6"/>
                              </a:lnTo>
                              <a:lnTo>
                                <a:pt x="371" y="8"/>
                              </a:lnTo>
                              <a:lnTo>
                                <a:pt x="369" y="11"/>
                              </a:lnTo>
                              <a:lnTo>
                                <a:pt x="368" y="14"/>
                              </a:lnTo>
                              <a:lnTo>
                                <a:pt x="366" y="16"/>
                              </a:lnTo>
                              <a:lnTo>
                                <a:pt x="350" y="22"/>
                              </a:lnTo>
                              <a:lnTo>
                                <a:pt x="332" y="28"/>
                              </a:lnTo>
                              <a:lnTo>
                                <a:pt x="318" y="35"/>
                              </a:lnTo>
                              <a:lnTo>
                                <a:pt x="305" y="45"/>
                              </a:lnTo>
                              <a:lnTo>
                                <a:pt x="293" y="61"/>
                              </a:lnTo>
                              <a:lnTo>
                                <a:pt x="283" y="77"/>
                              </a:lnTo>
                              <a:lnTo>
                                <a:pt x="272" y="93"/>
                              </a:lnTo>
                              <a:lnTo>
                                <a:pt x="257" y="104"/>
                              </a:lnTo>
                              <a:lnTo>
                                <a:pt x="241" y="110"/>
                              </a:lnTo>
                              <a:lnTo>
                                <a:pt x="224" y="113"/>
                              </a:lnTo>
                              <a:lnTo>
                                <a:pt x="208" y="117"/>
                              </a:lnTo>
                              <a:lnTo>
                                <a:pt x="193" y="122"/>
                              </a:lnTo>
                              <a:lnTo>
                                <a:pt x="179" y="129"/>
                              </a:lnTo>
                              <a:lnTo>
                                <a:pt x="166" y="139"/>
                              </a:lnTo>
                              <a:lnTo>
                                <a:pt x="148" y="162"/>
                              </a:lnTo>
                              <a:lnTo>
                                <a:pt x="134" y="187"/>
                              </a:lnTo>
                              <a:lnTo>
                                <a:pt x="121" y="212"/>
                              </a:lnTo>
                              <a:lnTo>
                                <a:pt x="111" y="239"/>
                              </a:lnTo>
                              <a:lnTo>
                                <a:pt x="106" y="265"/>
                              </a:lnTo>
                              <a:lnTo>
                                <a:pt x="103" y="285"/>
                              </a:lnTo>
                              <a:lnTo>
                                <a:pt x="99" y="302"/>
                              </a:lnTo>
                              <a:lnTo>
                                <a:pt x="94" y="316"/>
                              </a:lnTo>
                              <a:lnTo>
                                <a:pt x="86" y="326"/>
                              </a:lnTo>
                              <a:lnTo>
                                <a:pt x="78" y="335"/>
                              </a:lnTo>
                              <a:lnTo>
                                <a:pt x="70" y="341"/>
                              </a:lnTo>
                              <a:lnTo>
                                <a:pt x="62" y="346"/>
                              </a:lnTo>
                              <a:lnTo>
                                <a:pt x="57" y="351"/>
                              </a:lnTo>
                              <a:lnTo>
                                <a:pt x="52" y="358"/>
                              </a:lnTo>
                              <a:lnTo>
                                <a:pt x="50" y="367"/>
                              </a:lnTo>
                              <a:lnTo>
                                <a:pt x="50" y="380"/>
                              </a:lnTo>
                              <a:lnTo>
                                <a:pt x="48" y="394"/>
                              </a:lnTo>
                              <a:lnTo>
                                <a:pt x="41" y="406"/>
                              </a:lnTo>
                              <a:lnTo>
                                <a:pt x="28" y="425"/>
                              </a:lnTo>
                              <a:lnTo>
                                <a:pt x="19" y="448"/>
                              </a:lnTo>
                              <a:lnTo>
                                <a:pt x="16" y="466"/>
                              </a:lnTo>
                              <a:lnTo>
                                <a:pt x="19" y="484"/>
                              </a:lnTo>
                              <a:lnTo>
                                <a:pt x="24" y="500"/>
                              </a:lnTo>
                              <a:lnTo>
                                <a:pt x="30" y="522"/>
                              </a:lnTo>
                              <a:lnTo>
                                <a:pt x="32" y="545"/>
                              </a:lnTo>
                              <a:lnTo>
                                <a:pt x="34" y="591"/>
                              </a:lnTo>
                              <a:lnTo>
                                <a:pt x="44" y="637"/>
                              </a:lnTo>
                              <a:lnTo>
                                <a:pt x="61" y="681"/>
                              </a:lnTo>
                              <a:lnTo>
                                <a:pt x="82" y="722"/>
                              </a:lnTo>
                              <a:lnTo>
                                <a:pt x="110" y="760"/>
                              </a:lnTo>
                              <a:lnTo>
                                <a:pt x="142" y="796"/>
                              </a:lnTo>
                              <a:lnTo>
                                <a:pt x="154" y="807"/>
                              </a:lnTo>
                              <a:lnTo>
                                <a:pt x="168" y="816"/>
                              </a:lnTo>
                              <a:lnTo>
                                <a:pt x="181" y="827"/>
                              </a:lnTo>
                              <a:lnTo>
                                <a:pt x="199" y="841"/>
                              </a:lnTo>
                              <a:lnTo>
                                <a:pt x="220" y="852"/>
                              </a:lnTo>
                              <a:lnTo>
                                <a:pt x="244" y="857"/>
                              </a:lnTo>
                              <a:lnTo>
                                <a:pt x="268" y="860"/>
                              </a:lnTo>
                              <a:lnTo>
                                <a:pt x="293" y="861"/>
                              </a:lnTo>
                              <a:lnTo>
                                <a:pt x="317" y="864"/>
                              </a:lnTo>
                              <a:lnTo>
                                <a:pt x="332" y="870"/>
                              </a:lnTo>
                              <a:lnTo>
                                <a:pt x="348" y="878"/>
                              </a:lnTo>
                              <a:lnTo>
                                <a:pt x="364" y="886"/>
                              </a:lnTo>
                              <a:lnTo>
                                <a:pt x="380" y="893"/>
                              </a:lnTo>
                              <a:lnTo>
                                <a:pt x="397" y="897"/>
                              </a:lnTo>
                              <a:lnTo>
                                <a:pt x="415" y="897"/>
                              </a:lnTo>
                              <a:lnTo>
                                <a:pt x="449" y="892"/>
                              </a:lnTo>
                              <a:lnTo>
                                <a:pt x="482" y="882"/>
                              </a:lnTo>
                              <a:lnTo>
                                <a:pt x="515" y="872"/>
                              </a:lnTo>
                              <a:lnTo>
                                <a:pt x="530" y="868"/>
                              </a:lnTo>
                              <a:lnTo>
                                <a:pt x="544" y="866"/>
                              </a:lnTo>
                              <a:lnTo>
                                <a:pt x="559" y="866"/>
                              </a:lnTo>
                              <a:lnTo>
                                <a:pt x="572" y="872"/>
                              </a:lnTo>
                              <a:lnTo>
                                <a:pt x="584" y="881"/>
                              </a:lnTo>
                              <a:lnTo>
                                <a:pt x="592" y="894"/>
                              </a:lnTo>
                              <a:lnTo>
                                <a:pt x="596" y="909"/>
                              </a:lnTo>
                              <a:lnTo>
                                <a:pt x="600" y="922"/>
                              </a:lnTo>
                              <a:lnTo>
                                <a:pt x="608" y="946"/>
                              </a:lnTo>
                              <a:lnTo>
                                <a:pt x="617" y="968"/>
                              </a:lnTo>
                              <a:lnTo>
                                <a:pt x="630" y="991"/>
                              </a:lnTo>
                              <a:lnTo>
                                <a:pt x="645" y="1012"/>
                              </a:lnTo>
                              <a:lnTo>
                                <a:pt x="649" y="1017"/>
                              </a:lnTo>
                              <a:lnTo>
                                <a:pt x="652" y="1021"/>
                              </a:lnTo>
                              <a:lnTo>
                                <a:pt x="656" y="1027"/>
                              </a:lnTo>
                              <a:lnTo>
                                <a:pt x="660" y="1029"/>
                              </a:lnTo>
                              <a:lnTo>
                                <a:pt x="665" y="1033"/>
                              </a:lnTo>
                              <a:lnTo>
                                <a:pt x="669" y="1036"/>
                              </a:lnTo>
                              <a:lnTo>
                                <a:pt x="671" y="1040"/>
                              </a:lnTo>
                              <a:lnTo>
                                <a:pt x="673" y="1043"/>
                              </a:lnTo>
                              <a:lnTo>
                                <a:pt x="674" y="1043"/>
                              </a:lnTo>
                              <a:lnTo>
                                <a:pt x="675" y="1044"/>
                              </a:lnTo>
                              <a:lnTo>
                                <a:pt x="678" y="1044"/>
                              </a:lnTo>
                              <a:lnTo>
                                <a:pt x="681" y="1045"/>
                              </a:lnTo>
                              <a:lnTo>
                                <a:pt x="687" y="1047"/>
                              </a:lnTo>
                              <a:lnTo>
                                <a:pt x="694" y="1048"/>
                              </a:lnTo>
                              <a:lnTo>
                                <a:pt x="718" y="1048"/>
                              </a:lnTo>
                              <a:lnTo>
                                <a:pt x="734" y="1047"/>
                              </a:lnTo>
                              <a:lnTo>
                                <a:pt x="751" y="1047"/>
                              </a:lnTo>
                              <a:lnTo>
                                <a:pt x="765" y="1049"/>
                              </a:lnTo>
                              <a:lnTo>
                                <a:pt x="800" y="1060"/>
                              </a:lnTo>
                              <a:lnTo>
                                <a:pt x="833" y="1070"/>
                              </a:lnTo>
                              <a:lnTo>
                                <a:pt x="867" y="1080"/>
                              </a:lnTo>
                              <a:lnTo>
                                <a:pt x="904" y="1084"/>
                              </a:lnTo>
                              <a:lnTo>
                                <a:pt x="943" y="1084"/>
                              </a:lnTo>
                              <a:lnTo>
                                <a:pt x="981" y="1081"/>
                              </a:lnTo>
                              <a:lnTo>
                                <a:pt x="999" y="1077"/>
                              </a:lnTo>
                              <a:lnTo>
                                <a:pt x="1017" y="1072"/>
                              </a:lnTo>
                              <a:lnTo>
                                <a:pt x="1034" y="1065"/>
                              </a:lnTo>
                              <a:lnTo>
                                <a:pt x="1053" y="1061"/>
                              </a:lnTo>
                              <a:lnTo>
                                <a:pt x="1071" y="1061"/>
                              </a:lnTo>
                              <a:lnTo>
                                <a:pt x="1093" y="1069"/>
                              </a:lnTo>
                              <a:lnTo>
                                <a:pt x="1111" y="1081"/>
                              </a:lnTo>
                              <a:lnTo>
                                <a:pt x="1127" y="1097"/>
                              </a:lnTo>
                              <a:lnTo>
                                <a:pt x="1140" y="1118"/>
                              </a:lnTo>
                              <a:lnTo>
                                <a:pt x="1152" y="1139"/>
                              </a:lnTo>
                              <a:lnTo>
                                <a:pt x="1160" y="1162"/>
                              </a:lnTo>
                              <a:lnTo>
                                <a:pt x="1165" y="1175"/>
                              </a:lnTo>
                              <a:lnTo>
                                <a:pt x="1172" y="1188"/>
                              </a:lnTo>
                              <a:lnTo>
                                <a:pt x="1180" y="1199"/>
                              </a:lnTo>
                              <a:lnTo>
                                <a:pt x="1195" y="1213"/>
                              </a:lnTo>
                              <a:lnTo>
                                <a:pt x="1209" y="1227"/>
                              </a:lnTo>
                              <a:lnTo>
                                <a:pt x="1229" y="1248"/>
                              </a:lnTo>
                              <a:lnTo>
                                <a:pt x="1245" y="1273"/>
                              </a:lnTo>
                              <a:lnTo>
                                <a:pt x="1255" y="1301"/>
                              </a:lnTo>
                              <a:lnTo>
                                <a:pt x="1262" y="1334"/>
                              </a:lnTo>
                              <a:lnTo>
                                <a:pt x="1263" y="1367"/>
                              </a:lnTo>
                              <a:lnTo>
                                <a:pt x="1265" y="1400"/>
                              </a:lnTo>
                              <a:lnTo>
                                <a:pt x="1265" y="1404"/>
                              </a:lnTo>
                              <a:lnTo>
                                <a:pt x="1263" y="1407"/>
                              </a:lnTo>
                              <a:lnTo>
                                <a:pt x="1261" y="1408"/>
                              </a:lnTo>
                              <a:lnTo>
                                <a:pt x="1258" y="1408"/>
                              </a:lnTo>
                              <a:lnTo>
                                <a:pt x="1254" y="1408"/>
                              </a:lnTo>
                              <a:lnTo>
                                <a:pt x="1251" y="1407"/>
                              </a:lnTo>
                              <a:lnTo>
                                <a:pt x="1250" y="1404"/>
                              </a:lnTo>
                              <a:lnTo>
                                <a:pt x="1249" y="1400"/>
                              </a:lnTo>
                              <a:lnTo>
                                <a:pt x="1247" y="1374"/>
                              </a:lnTo>
                              <a:lnTo>
                                <a:pt x="1246" y="1347"/>
                              </a:lnTo>
                              <a:lnTo>
                                <a:pt x="1243" y="1321"/>
                              </a:lnTo>
                              <a:lnTo>
                                <a:pt x="1240" y="1302"/>
                              </a:lnTo>
                              <a:lnTo>
                                <a:pt x="1233" y="1284"/>
                              </a:lnTo>
                              <a:lnTo>
                                <a:pt x="1224" y="1266"/>
                              </a:lnTo>
                              <a:lnTo>
                                <a:pt x="1213" y="1252"/>
                              </a:lnTo>
                              <a:lnTo>
                                <a:pt x="1197" y="1237"/>
                              </a:lnTo>
                              <a:lnTo>
                                <a:pt x="1181" y="1224"/>
                              </a:lnTo>
                              <a:lnTo>
                                <a:pt x="1167" y="1208"/>
                              </a:lnTo>
                              <a:lnTo>
                                <a:pt x="1156" y="1194"/>
                              </a:lnTo>
                              <a:lnTo>
                                <a:pt x="1149" y="1178"/>
                              </a:lnTo>
                              <a:lnTo>
                                <a:pt x="1143" y="1160"/>
                              </a:lnTo>
                              <a:lnTo>
                                <a:pt x="1134" y="1138"/>
                              </a:lnTo>
                              <a:lnTo>
                                <a:pt x="1120" y="1115"/>
                              </a:lnTo>
                              <a:lnTo>
                                <a:pt x="1104" y="1097"/>
                              </a:lnTo>
                              <a:lnTo>
                                <a:pt x="1090" y="1085"/>
                              </a:lnTo>
                              <a:lnTo>
                                <a:pt x="1073" y="1078"/>
                              </a:lnTo>
                              <a:lnTo>
                                <a:pt x="1058" y="1077"/>
                              </a:lnTo>
                              <a:lnTo>
                                <a:pt x="1044" y="1080"/>
                              </a:lnTo>
                              <a:lnTo>
                                <a:pt x="1029" y="1084"/>
                              </a:lnTo>
                              <a:lnTo>
                                <a:pt x="1005" y="1092"/>
                              </a:lnTo>
                              <a:lnTo>
                                <a:pt x="981" y="1097"/>
                              </a:lnTo>
                              <a:lnTo>
                                <a:pt x="927" y="1099"/>
                              </a:lnTo>
                              <a:lnTo>
                                <a:pt x="891" y="1098"/>
                              </a:lnTo>
                              <a:lnTo>
                                <a:pt x="855" y="1094"/>
                              </a:lnTo>
                              <a:lnTo>
                                <a:pt x="821" y="1085"/>
                              </a:lnTo>
                              <a:lnTo>
                                <a:pt x="796" y="1074"/>
                              </a:lnTo>
                              <a:lnTo>
                                <a:pt x="769" y="1066"/>
                              </a:lnTo>
                              <a:lnTo>
                                <a:pt x="744" y="1064"/>
                              </a:lnTo>
                              <a:lnTo>
                                <a:pt x="718" y="1065"/>
                              </a:lnTo>
                              <a:lnTo>
                                <a:pt x="693" y="1064"/>
                              </a:lnTo>
                              <a:lnTo>
                                <a:pt x="669" y="1058"/>
                              </a:lnTo>
                              <a:lnTo>
                                <a:pt x="666" y="1057"/>
                              </a:lnTo>
                              <a:lnTo>
                                <a:pt x="663" y="1056"/>
                              </a:lnTo>
                              <a:lnTo>
                                <a:pt x="661" y="1054"/>
                              </a:lnTo>
                              <a:lnTo>
                                <a:pt x="660" y="1052"/>
                              </a:lnTo>
                              <a:lnTo>
                                <a:pt x="658" y="1049"/>
                              </a:lnTo>
                              <a:lnTo>
                                <a:pt x="657" y="1048"/>
                              </a:lnTo>
                              <a:lnTo>
                                <a:pt x="653" y="1045"/>
                              </a:lnTo>
                              <a:lnTo>
                                <a:pt x="650" y="1043"/>
                              </a:lnTo>
                              <a:lnTo>
                                <a:pt x="646" y="1040"/>
                              </a:lnTo>
                              <a:lnTo>
                                <a:pt x="644" y="1037"/>
                              </a:lnTo>
                              <a:lnTo>
                                <a:pt x="629" y="1017"/>
                              </a:lnTo>
                              <a:lnTo>
                                <a:pt x="616" y="996"/>
                              </a:lnTo>
                              <a:lnTo>
                                <a:pt x="604" y="978"/>
                              </a:lnTo>
                              <a:lnTo>
                                <a:pt x="595" y="956"/>
                              </a:lnTo>
                              <a:lnTo>
                                <a:pt x="587" y="933"/>
                              </a:lnTo>
                              <a:lnTo>
                                <a:pt x="579" y="907"/>
                              </a:lnTo>
                              <a:lnTo>
                                <a:pt x="575" y="898"/>
                              </a:lnTo>
                              <a:lnTo>
                                <a:pt x="569" y="890"/>
                              </a:lnTo>
                              <a:lnTo>
                                <a:pt x="562" y="885"/>
                              </a:lnTo>
                              <a:lnTo>
                                <a:pt x="551" y="882"/>
                              </a:lnTo>
                              <a:lnTo>
                                <a:pt x="535" y="882"/>
                              </a:lnTo>
                              <a:lnTo>
                                <a:pt x="519" y="886"/>
                              </a:lnTo>
                              <a:lnTo>
                                <a:pt x="503" y="892"/>
                              </a:lnTo>
                              <a:lnTo>
                                <a:pt x="479" y="900"/>
                              </a:lnTo>
                              <a:lnTo>
                                <a:pt x="457" y="906"/>
                              </a:lnTo>
                              <a:lnTo>
                                <a:pt x="425" y="913"/>
                              </a:lnTo>
                              <a:lnTo>
                                <a:pt x="395" y="911"/>
                              </a:lnTo>
                              <a:lnTo>
                                <a:pt x="364" y="903"/>
                              </a:lnTo>
                              <a:lnTo>
                                <a:pt x="347" y="896"/>
                              </a:lnTo>
                              <a:lnTo>
                                <a:pt x="330" y="886"/>
                              </a:lnTo>
                              <a:lnTo>
                                <a:pt x="313" y="880"/>
                              </a:lnTo>
                              <a:lnTo>
                                <a:pt x="287" y="876"/>
                              </a:lnTo>
                              <a:lnTo>
                                <a:pt x="262" y="876"/>
                              </a:lnTo>
                              <a:lnTo>
                                <a:pt x="233" y="872"/>
                              </a:lnTo>
                              <a:lnTo>
                                <a:pt x="205" y="862"/>
                              </a:lnTo>
                              <a:lnTo>
                                <a:pt x="181" y="848"/>
                              </a:lnTo>
                              <a:lnTo>
                                <a:pt x="142" y="817"/>
                              </a:lnTo>
                              <a:lnTo>
                                <a:pt x="125" y="802"/>
                              </a:lnTo>
                              <a:lnTo>
                                <a:pt x="110" y="786"/>
                              </a:lnTo>
                              <a:lnTo>
                                <a:pt x="81" y="750"/>
                              </a:lnTo>
                              <a:lnTo>
                                <a:pt x="57" y="710"/>
                              </a:lnTo>
                              <a:lnTo>
                                <a:pt x="38" y="670"/>
                              </a:lnTo>
                              <a:lnTo>
                                <a:pt x="24" y="627"/>
                              </a:lnTo>
                              <a:lnTo>
                                <a:pt x="17" y="582"/>
                              </a:lnTo>
                              <a:lnTo>
                                <a:pt x="16" y="559"/>
                              </a:lnTo>
                              <a:lnTo>
                                <a:pt x="16" y="537"/>
                              </a:lnTo>
                              <a:lnTo>
                                <a:pt x="13" y="519"/>
                              </a:lnTo>
                              <a:lnTo>
                                <a:pt x="8" y="502"/>
                              </a:lnTo>
                              <a:lnTo>
                                <a:pt x="3" y="485"/>
                              </a:lnTo>
                              <a:lnTo>
                                <a:pt x="0" y="465"/>
                              </a:lnTo>
                              <a:lnTo>
                                <a:pt x="3" y="444"/>
                              </a:lnTo>
                              <a:lnTo>
                                <a:pt x="11" y="421"/>
                              </a:lnTo>
                              <a:lnTo>
                                <a:pt x="24" y="402"/>
                              </a:lnTo>
                              <a:lnTo>
                                <a:pt x="27" y="398"/>
                              </a:lnTo>
                              <a:lnTo>
                                <a:pt x="30" y="394"/>
                              </a:lnTo>
                              <a:lnTo>
                                <a:pt x="32" y="390"/>
                              </a:lnTo>
                              <a:lnTo>
                                <a:pt x="34" y="386"/>
                              </a:lnTo>
                              <a:lnTo>
                                <a:pt x="34" y="380"/>
                              </a:lnTo>
                              <a:lnTo>
                                <a:pt x="34" y="370"/>
                              </a:lnTo>
                              <a:lnTo>
                                <a:pt x="34" y="361"/>
                              </a:lnTo>
                              <a:lnTo>
                                <a:pt x="38" y="347"/>
                              </a:lnTo>
                              <a:lnTo>
                                <a:pt x="45" y="338"/>
                              </a:lnTo>
                              <a:lnTo>
                                <a:pt x="56" y="330"/>
                              </a:lnTo>
                              <a:lnTo>
                                <a:pt x="68" y="322"/>
                              </a:lnTo>
                              <a:lnTo>
                                <a:pt x="77" y="312"/>
                              </a:lnTo>
                              <a:lnTo>
                                <a:pt x="83" y="298"/>
                              </a:lnTo>
                              <a:lnTo>
                                <a:pt x="89" y="277"/>
                              </a:lnTo>
                              <a:lnTo>
                                <a:pt x="90" y="256"/>
                              </a:lnTo>
                              <a:lnTo>
                                <a:pt x="95" y="233"/>
                              </a:lnTo>
                              <a:lnTo>
                                <a:pt x="103" y="212"/>
                              </a:lnTo>
                              <a:lnTo>
                                <a:pt x="115" y="187"/>
                              </a:lnTo>
                              <a:lnTo>
                                <a:pt x="130" y="162"/>
                              </a:lnTo>
                              <a:lnTo>
                                <a:pt x="146" y="138"/>
                              </a:lnTo>
                              <a:lnTo>
                                <a:pt x="162" y="122"/>
                              </a:lnTo>
                              <a:lnTo>
                                <a:pt x="180" y="110"/>
                              </a:lnTo>
                              <a:lnTo>
                                <a:pt x="201" y="102"/>
                              </a:lnTo>
                              <a:lnTo>
                                <a:pt x="224" y="97"/>
                              </a:lnTo>
                              <a:lnTo>
                                <a:pt x="238" y="94"/>
                              </a:lnTo>
                              <a:lnTo>
                                <a:pt x="252" y="89"/>
                              </a:lnTo>
                              <a:lnTo>
                                <a:pt x="262" y="78"/>
                              </a:lnTo>
                              <a:lnTo>
                                <a:pt x="270" y="68"/>
                              </a:lnTo>
                              <a:lnTo>
                                <a:pt x="277" y="56"/>
                              </a:lnTo>
                              <a:lnTo>
                                <a:pt x="283" y="44"/>
                              </a:lnTo>
                              <a:lnTo>
                                <a:pt x="297" y="31"/>
                              </a:lnTo>
                              <a:lnTo>
                                <a:pt x="311" y="20"/>
                              </a:lnTo>
                              <a:lnTo>
                                <a:pt x="327" y="14"/>
                              </a:lnTo>
                              <a:lnTo>
                                <a:pt x="344" y="7"/>
                              </a:lnTo>
                              <a:lnTo>
                                <a:pt x="360" y="0"/>
                              </a:lnTo>
                              <a:lnTo>
                                <a:pt x="36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23" name="Google Shape;423;p6"/>
                        <p:cNvSpPr/>
                        <p:nvPr/>
                      </p:nvSpPr>
                      <p:spPr>
                        <a:xfrm>
                          <a:off x="1008058" y="1591375"/>
                          <a:ext cx="511130" cy="256313"/>
                        </a:xfrm>
                        <a:custGeom>
                          <a:rect b="b" l="l" r="r" t="t"/>
                          <a:pathLst>
                            <a:path extrusionOk="0" h="514" w="1025">
                              <a:moveTo>
                                <a:pt x="992" y="0"/>
                              </a:moveTo>
                              <a:lnTo>
                                <a:pt x="993" y="0"/>
                              </a:lnTo>
                              <a:lnTo>
                                <a:pt x="995" y="1"/>
                              </a:lnTo>
                              <a:lnTo>
                                <a:pt x="995" y="1"/>
                              </a:lnTo>
                              <a:lnTo>
                                <a:pt x="1004" y="16"/>
                              </a:lnTo>
                              <a:lnTo>
                                <a:pt x="1013" y="29"/>
                              </a:lnTo>
                              <a:lnTo>
                                <a:pt x="1018" y="37"/>
                              </a:lnTo>
                              <a:lnTo>
                                <a:pt x="1024" y="46"/>
                              </a:lnTo>
                              <a:lnTo>
                                <a:pt x="1025" y="55"/>
                              </a:lnTo>
                              <a:lnTo>
                                <a:pt x="1025" y="59"/>
                              </a:lnTo>
                              <a:lnTo>
                                <a:pt x="1025" y="63"/>
                              </a:lnTo>
                              <a:lnTo>
                                <a:pt x="1024" y="69"/>
                              </a:lnTo>
                              <a:lnTo>
                                <a:pt x="1022" y="73"/>
                              </a:lnTo>
                              <a:lnTo>
                                <a:pt x="1020" y="75"/>
                              </a:lnTo>
                              <a:lnTo>
                                <a:pt x="1011" y="78"/>
                              </a:lnTo>
                              <a:lnTo>
                                <a:pt x="1001" y="79"/>
                              </a:lnTo>
                              <a:lnTo>
                                <a:pt x="992" y="82"/>
                              </a:lnTo>
                              <a:lnTo>
                                <a:pt x="983" y="87"/>
                              </a:lnTo>
                              <a:lnTo>
                                <a:pt x="972" y="94"/>
                              </a:lnTo>
                              <a:lnTo>
                                <a:pt x="960" y="96"/>
                              </a:lnTo>
                              <a:lnTo>
                                <a:pt x="951" y="95"/>
                              </a:lnTo>
                              <a:lnTo>
                                <a:pt x="942" y="90"/>
                              </a:lnTo>
                              <a:lnTo>
                                <a:pt x="932" y="88"/>
                              </a:lnTo>
                              <a:lnTo>
                                <a:pt x="910" y="90"/>
                              </a:lnTo>
                              <a:lnTo>
                                <a:pt x="889" y="87"/>
                              </a:lnTo>
                              <a:lnTo>
                                <a:pt x="868" y="79"/>
                              </a:lnTo>
                              <a:lnTo>
                                <a:pt x="849" y="67"/>
                              </a:lnTo>
                              <a:lnTo>
                                <a:pt x="829" y="57"/>
                              </a:lnTo>
                              <a:lnTo>
                                <a:pt x="808" y="50"/>
                              </a:lnTo>
                              <a:lnTo>
                                <a:pt x="785" y="47"/>
                              </a:lnTo>
                              <a:lnTo>
                                <a:pt x="766" y="50"/>
                              </a:lnTo>
                              <a:lnTo>
                                <a:pt x="746" y="57"/>
                              </a:lnTo>
                              <a:lnTo>
                                <a:pt x="727" y="65"/>
                              </a:lnTo>
                              <a:lnTo>
                                <a:pt x="709" y="74"/>
                              </a:lnTo>
                              <a:lnTo>
                                <a:pt x="691" y="82"/>
                              </a:lnTo>
                              <a:lnTo>
                                <a:pt x="673" y="87"/>
                              </a:lnTo>
                              <a:lnTo>
                                <a:pt x="654" y="88"/>
                              </a:lnTo>
                              <a:lnTo>
                                <a:pt x="636" y="91"/>
                              </a:lnTo>
                              <a:lnTo>
                                <a:pt x="616" y="96"/>
                              </a:lnTo>
                              <a:lnTo>
                                <a:pt x="595" y="102"/>
                              </a:lnTo>
                              <a:lnTo>
                                <a:pt x="560" y="112"/>
                              </a:lnTo>
                              <a:lnTo>
                                <a:pt x="550" y="116"/>
                              </a:lnTo>
                              <a:lnTo>
                                <a:pt x="542" y="123"/>
                              </a:lnTo>
                              <a:lnTo>
                                <a:pt x="536" y="132"/>
                              </a:lnTo>
                              <a:lnTo>
                                <a:pt x="535" y="135"/>
                              </a:lnTo>
                              <a:lnTo>
                                <a:pt x="534" y="137"/>
                              </a:lnTo>
                              <a:lnTo>
                                <a:pt x="532" y="141"/>
                              </a:lnTo>
                              <a:lnTo>
                                <a:pt x="531" y="143"/>
                              </a:lnTo>
                              <a:lnTo>
                                <a:pt x="523" y="145"/>
                              </a:lnTo>
                              <a:lnTo>
                                <a:pt x="517" y="147"/>
                              </a:lnTo>
                              <a:lnTo>
                                <a:pt x="509" y="151"/>
                              </a:lnTo>
                              <a:lnTo>
                                <a:pt x="505" y="153"/>
                              </a:lnTo>
                              <a:lnTo>
                                <a:pt x="499" y="155"/>
                              </a:lnTo>
                              <a:lnTo>
                                <a:pt x="494" y="156"/>
                              </a:lnTo>
                              <a:lnTo>
                                <a:pt x="468" y="160"/>
                              </a:lnTo>
                              <a:lnTo>
                                <a:pt x="441" y="167"/>
                              </a:lnTo>
                              <a:lnTo>
                                <a:pt x="419" y="171"/>
                              </a:lnTo>
                              <a:lnTo>
                                <a:pt x="397" y="173"/>
                              </a:lnTo>
                              <a:lnTo>
                                <a:pt x="371" y="172"/>
                              </a:lnTo>
                              <a:lnTo>
                                <a:pt x="346" y="169"/>
                              </a:lnTo>
                              <a:lnTo>
                                <a:pt x="319" y="172"/>
                              </a:lnTo>
                              <a:lnTo>
                                <a:pt x="293" y="176"/>
                              </a:lnTo>
                              <a:lnTo>
                                <a:pt x="276" y="179"/>
                              </a:lnTo>
                              <a:lnTo>
                                <a:pt x="258" y="181"/>
                              </a:lnTo>
                              <a:lnTo>
                                <a:pt x="242" y="185"/>
                              </a:lnTo>
                              <a:lnTo>
                                <a:pt x="227" y="194"/>
                              </a:lnTo>
                              <a:lnTo>
                                <a:pt x="213" y="205"/>
                              </a:lnTo>
                              <a:lnTo>
                                <a:pt x="203" y="220"/>
                              </a:lnTo>
                              <a:lnTo>
                                <a:pt x="188" y="243"/>
                              </a:lnTo>
                              <a:lnTo>
                                <a:pt x="171" y="266"/>
                              </a:lnTo>
                              <a:lnTo>
                                <a:pt x="151" y="284"/>
                              </a:lnTo>
                              <a:lnTo>
                                <a:pt x="138" y="294"/>
                              </a:lnTo>
                              <a:lnTo>
                                <a:pt x="126" y="302"/>
                              </a:lnTo>
                              <a:lnTo>
                                <a:pt x="115" y="314"/>
                              </a:lnTo>
                              <a:lnTo>
                                <a:pt x="106" y="332"/>
                              </a:lnTo>
                              <a:lnTo>
                                <a:pt x="95" y="349"/>
                              </a:lnTo>
                              <a:lnTo>
                                <a:pt x="78" y="368"/>
                              </a:lnTo>
                              <a:lnTo>
                                <a:pt x="60" y="386"/>
                              </a:lnTo>
                              <a:lnTo>
                                <a:pt x="44" y="408"/>
                              </a:lnTo>
                              <a:lnTo>
                                <a:pt x="29" y="430"/>
                              </a:lnTo>
                              <a:lnTo>
                                <a:pt x="17" y="446"/>
                              </a:lnTo>
                              <a:lnTo>
                                <a:pt x="8" y="465"/>
                              </a:lnTo>
                              <a:lnTo>
                                <a:pt x="4" y="483"/>
                              </a:lnTo>
                              <a:lnTo>
                                <a:pt x="7" y="491"/>
                              </a:lnTo>
                              <a:lnTo>
                                <a:pt x="9" y="498"/>
                              </a:lnTo>
                              <a:lnTo>
                                <a:pt x="15" y="504"/>
                              </a:lnTo>
                              <a:lnTo>
                                <a:pt x="16" y="512"/>
                              </a:lnTo>
                              <a:lnTo>
                                <a:pt x="16" y="514"/>
                              </a:lnTo>
                              <a:lnTo>
                                <a:pt x="15" y="514"/>
                              </a:lnTo>
                              <a:lnTo>
                                <a:pt x="13" y="514"/>
                              </a:lnTo>
                              <a:lnTo>
                                <a:pt x="12" y="512"/>
                              </a:lnTo>
                              <a:lnTo>
                                <a:pt x="9" y="504"/>
                              </a:lnTo>
                              <a:lnTo>
                                <a:pt x="4" y="496"/>
                              </a:lnTo>
                              <a:lnTo>
                                <a:pt x="0" y="488"/>
                              </a:lnTo>
                              <a:lnTo>
                                <a:pt x="0" y="478"/>
                              </a:lnTo>
                              <a:lnTo>
                                <a:pt x="3" y="469"/>
                              </a:lnTo>
                              <a:lnTo>
                                <a:pt x="7" y="459"/>
                              </a:lnTo>
                              <a:lnTo>
                                <a:pt x="16" y="441"/>
                              </a:lnTo>
                              <a:lnTo>
                                <a:pt x="28" y="425"/>
                              </a:lnTo>
                              <a:lnTo>
                                <a:pt x="39" y="409"/>
                              </a:lnTo>
                              <a:lnTo>
                                <a:pt x="49" y="394"/>
                              </a:lnTo>
                              <a:lnTo>
                                <a:pt x="61" y="380"/>
                              </a:lnTo>
                              <a:lnTo>
                                <a:pt x="74" y="367"/>
                              </a:lnTo>
                              <a:lnTo>
                                <a:pt x="88" y="353"/>
                              </a:lnTo>
                              <a:lnTo>
                                <a:pt x="99" y="337"/>
                              </a:lnTo>
                              <a:lnTo>
                                <a:pt x="106" y="324"/>
                              </a:lnTo>
                              <a:lnTo>
                                <a:pt x="113" y="312"/>
                              </a:lnTo>
                              <a:lnTo>
                                <a:pt x="121" y="300"/>
                              </a:lnTo>
                              <a:lnTo>
                                <a:pt x="134" y="291"/>
                              </a:lnTo>
                              <a:lnTo>
                                <a:pt x="152" y="278"/>
                              </a:lnTo>
                              <a:lnTo>
                                <a:pt x="170" y="261"/>
                              </a:lnTo>
                              <a:lnTo>
                                <a:pt x="184" y="241"/>
                              </a:lnTo>
                              <a:lnTo>
                                <a:pt x="192" y="229"/>
                              </a:lnTo>
                              <a:lnTo>
                                <a:pt x="200" y="216"/>
                              </a:lnTo>
                              <a:lnTo>
                                <a:pt x="209" y="202"/>
                              </a:lnTo>
                              <a:lnTo>
                                <a:pt x="220" y="192"/>
                              </a:lnTo>
                              <a:lnTo>
                                <a:pt x="241" y="182"/>
                              </a:lnTo>
                              <a:lnTo>
                                <a:pt x="264" y="177"/>
                              </a:lnTo>
                              <a:lnTo>
                                <a:pt x="287" y="173"/>
                              </a:lnTo>
                              <a:lnTo>
                                <a:pt x="311" y="168"/>
                              </a:lnTo>
                              <a:lnTo>
                                <a:pt x="335" y="165"/>
                              </a:lnTo>
                              <a:lnTo>
                                <a:pt x="358" y="167"/>
                              </a:lnTo>
                              <a:lnTo>
                                <a:pt x="393" y="169"/>
                              </a:lnTo>
                              <a:lnTo>
                                <a:pt x="428" y="165"/>
                              </a:lnTo>
                              <a:lnTo>
                                <a:pt x="462" y="157"/>
                              </a:lnTo>
                              <a:lnTo>
                                <a:pt x="474" y="155"/>
                              </a:lnTo>
                              <a:lnTo>
                                <a:pt x="486" y="152"/>
                              </a:lnTo>
                              <a:lnTo>
                                <a:pt x="495" y="151"/>
                              </a:lnTo>
                              <a:lnTo>
                                <a:pt x="505" y="147"/>
                              </a:lnTo>
                              <a:lnTo>
                                <a:pt x="513" y="143"/>
                              </a:lnTo>
                              <a:lnTo>
                                <a:pt x="517" y="141"/>
                              </a:lnTo>
                              <a:lnTo>
                                <a:pt x="519" y="140"/>
                              </a:lnTo>
                              <a:lnTo>
                                <a:pt x="523" y="140"/>
                              </a:lnTo>
                              <a:lnTo>
                                <a:pt x="526" y="139"/>
                              </a:lnTo>
                              <a:lnTo>
                                <a:pt x="527" y="137"/>
                              </a:lnTo>
                              <a:lnTo>
                                <a:pt x="530" y="135"/>
                              </a:lnTo>
                              <a:lnTo>
                                <a:pt x="532" y="131"/>
                              </a:lnTo>
                              <a:lnTo>
                                <a:pt x="534" y="127"/>
                              </a:lnTo>
                              <a:lnTo>
                                <a:pt x="536" y="123"/>
                              </a:lnTo>
                              <a:lnTo>
                                <a:pt x="539" y="119"/>
                              </a:lnTo>
                              <a:lnTo>
                                <a:pt x="550" y="111"/>
                              </a:lnTo>
                              <a:lnTo>
                                <a:pt x="562" y="107"/>
                              </a:lnTo>
                              <a:lnTo>
                                <a:pt x="574" y="103"/>
                              </a:lnTo>
                              <a:lnTo>
                                <a:pt x="599" y="96"/>
                              </a:lnTo>
                              <a:lnTo>
                                <a:pt x="623" y="91"/>
                              </a:lnTo>
                              <a:lnTo>
                                <a:pt x="641" y="87"/>
                              </a:lnTo>
                              <a:lnTo>
                                <a:pt x="658" y="84"/>
                              </a:lnTo>
                              <a:lnTo>
                                <a:pt x="677" y="82"/>
                              </a:lnTo>
                              <a:lnTo>
                                <a:pt x="701" y="73"/>
                              </a:lnTo>
                              <a:lnTo>
                                <a:pt x="724" y="61"/>
                              </a:lnTo>
                              <a:lnTo>
                                <a:pt x="744" y="53"/>
                              </a:lnTo>
                              <a:lnTo>
                                <a:pt x="766" y="46"/>
                              </a:lnTo>
                              <a:lnTo>
                                <a:pt x="788" y="43"/>
                              </a:lnTo>
                              <a:lnTo>
                                <a:pt x="809" y="46"/>
                              </a:lnTo>
                              <a:lnTo>
                                <a:pt x="833" y="54"/>
                              </a:lnTo>
                              <a:lnTo>
                                <a:pt x="856" y="67"/>
                              </a:lnTo>
                              <a:lnTo>
                                <a:pt x="871" y="77"/>
                              </a:lnTo>
                              <a:lnTo>
                                <a:pt x="887" y="83"/>
                              </a:lnTo>
                              <a:lnTo>
                                <a:pt x="906" y="87"/>
                              </a:lnTo>
                              <a:lnTo>
                                <a:pt x="918" y="86"/>
                              </a:lnTo>
                              <a:lnTo>
                                <a:pt x="931" y="84"/>
                              </a:lnTo>
                              <a:lnTo>
                                <a:pt x="943" y="87"/>
                              </a:lnTo>
                              <a:lnTo>
                                <a:pt x="947" y="88"/>
                              </a:lnTo>
                              <a:lnTo>
                                <a:pt x="951" y="91"/>
                              </a:lnTo>
                              <a:lnTo>
                                <a:pt x="955" y="92"/>
                              </a:lnTo>
                              <a:lnTo>
                                <a:pt x="960" y="92"/>
                              </a:lnTo>
                              <a:lnTo>
                                <a:pt x="964" y="91"/>
                              </a:lnTo>
                              <a:lnTo>
                                <a:pt x="969" y="90"/>
                              </a:lnTo>
                              <a:lnTo>
                                <a:pt x="973" y="87"/>
                              </a:lnTo>
                              <a:lnTo>
                                <a:pt x="979" y="83"/>
                              </a:lnTo>
                              <a:lnTo>
                                <a:pt x="985" y="81"/>
                              </a:lnTo>
                              <a:lnTo>
                                <a:pt x="991" y="78"/>
                              </a:lnTo>
                              <a:lnTo>
                                <a:pt x="997" y="77"/>
                              </a:lnTo>
                              <a:lnTo>
                                <a:pt x="1005" y="77"/>
                              </a:lnTo>
                              <a:lnTo>
                                <a:pt x="1012" y="74"/>
                              </a:lnTo>
                              <a:lnTo>
                                <a:pt x="1017" y="71"/>
                              </a:lnTo>
                              <a:lnTo>
                                <a:pt x="1021" y="65"/>
                              </a:lnTo>
                              <a:lnTo>
                                <a:pt x="1021" y="55"/>
                              </a:lnTo>
                              <a:lnTo>
                                <a:pt x="1018" y="46"/>
                              </a:lnTo>
                              <a:lnTo>
                                <a:pt x="1013" y="38"/>
                              </a:lnTo>
                              <a:lnTo>
                                <a:pt x="992" y="4"/>
                              </a:lnTo>
                              <a:lnTo>
                                <a:pt x="991" y="4"/>
                              </a:lnTo>
                              <a:lnTo>
                                <a:pt x="989" y="4"/>
                              </a:lnTo>
                              <a:lnTo>
                                <a:pt x="989" y="2"/>
                              </a:lnTo>
                              <a:lnTo>
                                <a:pt x="991" y="1"/>
                              </a:lnTo>
                              <a:lnTo>
                                <a:pt x="989" y="1"/>
                              </a:lnTo>
                              <a:lnTo>
                                <a:pt x="991" y="1"/>
                              </a:lnTo>
                              <a:lnTo>
                                <a:pt x="992" y="0"/>
                              </a:lnTo>
                              <a:lnTo>
                                <a:pt x="99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24" name="Google Shape;424;p6"/>
                        <p:cNvSpPr/>
                        <p:nvPr/>
                      </p:nvSpPr>
                      <p:spPr>
                        <a:xfrm>
                          <a:off x="1422945" y="1620797"/>
                          <a:ext cx="24933" cy="68815"/>
                        </a:xfrm>
                        <a:custGeom>
                          <a:rect b="b" l="l" r="r" t="t"/>
                          <a:pathLst>
                            <a:path extrusionOk="0" h="138" w="50">
                              <a:moveTo>
                                <a:pt x="12" y="0"/>
                              </a:moveTo>
                              <a:lnTo>
                                <a:pt x="13" y="0"/>
                              </a:lnTo>
                              <a:lnTo>
                                <a:pt x="13" y="3"/>
                              </a:lnTo>
                              <a:lnTo>
                                <a:pt x="13" y="4"/>
                              </a:lnTo>
                              <a:lnTo>
                                <a:pt x="12" y="4"/>
                              </a:lnTo>
                              <a:lnTo>
                                <a:pt x="9" y="4"/>
                              </a:lnTo>
                              <a:lnTo>
                                <a:pt x="6" y="6"/>
                              </a:lnTo>
                              <a:lnTo>
                                <a:pt x="5" y="8"/>
                              </a:lnTo>
                              <a:lnTo>
                                <a:pt x="4" y="11"/>
                              </a:lnTo>
                              <a:lnTo>
                                <a:pt x="4" y="14"/>
                              </a:lnTo>
                              <a:lnTo>
                                <a:pt x="4" y="16"/>
                              </a:lnTo>
                              <a:lnTo>
                                <a:pt x="4" y="19"/>
                              </a:lnTo>
                              <a:lnTo>
                                <a:pt x="4" y="22"/>
                              </a:lnTo>
                              <a:lnTo>
                                <a:pt x="5" y="27"/>
                              </a:lnTo>
                              <a:lnTo>
                                <a:pt x="6" y="32"/>
                              </a:lnTo>
                              <a:lnTo>
                                <a:pt x="9" y="36"/>
                              </a:lnTo>
                              <a:lnTo>
                                <a:pt x="12" y="41"/>
                              </a:lnTo>
                              <a:lnTo>
                                <a:pt x="25" y="57"/>
                              </a:lnTo>
                              <a:lnTo>
                                <a:pt x="36" y="76"/>
                              </a:lnTo>
                              <a:lnTo>
                                <a:pt x="43" y="94"/>
                              </a:lnTo>
                              <a:lnTo>
                                <a:pt x="49" y="116"/>
                              </a:lnTo>
                              <a:lnTo>
                                <a:pt x="50" y="122"/>
                              </a:lnTo>
                              <a:lnTo>
                                <a:pt x="50" y="130"/>
                              </a:lnTo>
                              <a:lnTo>
                                <a:pt x="47" y="137"/>
                              </a:lnTo>
                              <a:lnTo>
                                <a:pt x="46" y="138"/>
                              </a:lnTo>
                              <a:lnTo>
                                <a:pt x="45" y="138"/>
                              </a:lnTo>
                              <a:lnTo>
                                <a:pt x="43" y="137"/>
                              </a:lnTo>
                              <a:lnTo>
                                <a:pt x="43" y="135"/>
                              </a:lnTo>
                              <a:lnTo>
                                <a:pt x="46" y="127"/>
                              </a:lnTo>
                              <a:lnTo>
                                <a:pt x="45" y="118"/>
                              </a:lnTo>
                              <a:lnTo>
                                <a:pt x="43" y="110"/>
                              </a:lnTo>
                              <a:lnTo>
                                <a:pt x="41" y="96"/>
                              </a:lnTo>
                              <a:lnTo>
                                <a:pt x="34" y="81"/>
                              </a:lnTo>
                              <a:lnTo>
                                <a:pt x="20" y="60"/>
                              </a:lnTo>
                              <a:lnTo>
                                <a:pt x="5" y="39"/>
                              </a:lnTo>
                              <a:lnTo>
                                <a:pt x="2" y="33"/>
                              </a:lnTo>
                              <a:lnTo>
                                <a:pt x="1" y="25"/>
                              </a:lnTo>
                              <a:lnTo>
                                <a:pt x="0" y="16"/>
                              </a:lnTo>
                              <a:lnTo>
                                <a:pt x="1" y="7"/>
                              </a:lnTo>
                              <a:lnTo>
                                <a:pt x="4" y="2"/>
                              </a:lnTo>
                              <a:lnTo>
                                <a:pt x="1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25" name="Google Shape;425;p6"/>
                        <p:cNvSpPr/>
                        <p:nvPr/>
                      </p:nvSpPr>
                      <p:spPr>
                        <a:xfrm>
                          <a:off x="1321218" y="1630271"/>
                          <a:ext cx="30419" cy="77293"/>
                        </a:xfrm>
                        <a:custGeom>
                          <a:rect b="b" l="l" r="r" t="t"/>
                          <a:pathLst>
                            <a:path extrusionOk="0" h="155" w="61">
                              <a:moveTo>
                                <a:pt x="59" y="0"/>
                              </a:moveTo>
                              <a:lnTo>
                                <a:pt x="61" y="0"/>
                              </a:lnTo>
                              <a:lnTo>
                                <a:pt x="61" y="3"/>
                              </a:lnTo>
                              <a:lnTo>
                                <a:pt x="59" y="4"/>
                              </a:lnTo>
                              <a:lnTo>
                                <a:pt x="57" y="6"/>
                              </a:lnTo>
                              <a:lnTo>
                                <a:pt x="55" y="8"/>
                              </a:lnTo>
                              <a:lnTo>
                                <a:pt x="50" y="13"/>
                              </a:lnTo>
                              <a:lnTo>
                                <a:pt x="45" y="18"/>
                              </a:lnTo>
                              <a:lnTo>
                                <a:pt x="41" y="24"/>
                              </a:lnTo>
                              <a:lnTo>
                                <a:pt x="25" y="44"/>
                              </a:lnTo>
                              <a:lnTo>
                                <a:pt x="12" y="65"/>
                              </a:lnTo>
                              <a:lnTo>
                                <a:pt x="5" y="79"/>
                              </a:lnTo>
                              <a:lnTo>
                                <a:pt x="5" y="94"/>
                              </a:lnTo>
                              <a:lnTo>
                                <a:pt x="8" y="108"/>
                              </a:lnTo>
                              <a:lnTo>
                                <a:pt x="12" y="123"/>
                              </a:lnTo>
                              <a:lnTo>
                                <a:pt x="16" y="139"/>
                              </a:lnTo>
                              <a:lnTo>
                                <a:pt x="16" y="153"/>
                              </a:lnTo>
                              <a:lnTo>
                                <a:pt x="14" y="155"/>
                              </a:lnTo>
                              <a:lnTo>
                                <a:pt x="14" y="155"/>
                              </a:lnTo>
                              <a:lnTo>
                                <a:pt x="13" y="155"/>
                              </a:lnTo>
                              <a:lnTo>
                                <a:pt x="12" y="153"/>
                              </a:lnTo>
                              <a:lnTo>
                                <a:pt x="12" y="152"/>
                              </a:lnTo>
                              <a:lnTo>
                                <a:pt x="12" y="138"/>
                              </a:lnTo>
                              <a:lnTo>
                                <a:pt x="8" y="123"/>
                              </a:lnTo>
                              <a:lnTo>
                                <a:pt x="4" y="108"/>
                              </a:lnTo>
                              <a:lnTo>
                                <a:pt x="0" y="95"/>
                              </a:lnTo>
                              <a:lnTo>
                                <a:pt x="0" y="81"/>
                              </a:lnTo>
                              <a:lnTo>
                                <a:pt x="5" y="66"/>
                              </a:lnTo>
                              <a:lnTo>
                                <a:pt x="33" y="28"/>
                              </a:lnTo>
                              <a:lnTo>
                                <a:pt x="38" y="20"/>
                              </a:lnTo>
                              <a:lnTo>
                                <a:pt x="45" y="13"/>
                              </a:lnTo>
                              <a:lnTo>
                                <a:pt x="46" y="10"/>
                              </a:lnTo>
                              <a:lnTo>
                                <a:pt x="49" y="8"/>
                              </a:lnTo>
                              <a:lnTo>
                                <a:pt x="53" y="5"/>
                              </a:lnTo>
                              <a:lnTo>
                                <a:pt x="54" y="4"/>
                              </a:lnTo>
                              <a:lnTo>
                                <a:pt x="57" y="1"/>
                              </a:lnTo>
                              <a:lnTo>
                                <a:pt x="57" y="0"/>
                              </a:lnTo>
                              <a:lnTo>
                                <a:pt x="59"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26" name="Google Shape;426;p6"/>
                        <p:cNvSpPr/>
                        <p:nvPr/>
                      </p:nvSpPr>
                      <p:spPr>
                        <a:xfrm>
                          <a:off x="1221984" y="1669666"/>
                          <a:ext cx="17952" cy="60837"/>
                        </a:xfrm>
                        <a:custGeom>
                          <a:rect b="b" l="l" r="r" t="t"/>
                          <a:pathLst>
                            <a:path extrusionOk="0" h="122" w="36">
                              <a:moveTo>
                                <a:pt x="33" y="0"/>
                              </a:moveTo>
                              <a:lnTo>
                                <a:pt x="35" y="2"/>
                              </a:lnTo>
                              <a:lnTo>
                                <a:pt x="35" y="3"/>
                              </a:lnTo>
                              <a:lnTo>
                                <a:pt x="32" y="8"/>
                              </a:lnTo>
                              <a:lnTo>
                                <a:pt x="29" y="12"/>
                              </a:lnTo>
                              <a:lnTo>
                                <a:pt x="25" y="16"/>
                              </a:lnTo>
                              <a:lnTo>
                                <a:pt x="23" y="22"/>
                              </a:lnTo>
                              <a:lnTo>
                                <a:pt x="15" y="39"/>
                              </a:lnTo>
                              <a:lnTo>
                                <a:pt x="9" y="57"/>
                              </a:lnTo>
                              <a:lnTo>
                                <a:pt x="7" y="67"/>
                              </a:lnTo>
                              <a:lnTo>
                                <a:pt x="4" y="77"/>
                              </a:lnTo>
                              <a:lnTo>
                                <a:pt x="4" y="89"/>
                              </a:lnTo>
                              <a:lnTo>
                                <a:pt x="7" y="98"/>
                              </a:lnTo>
                              <a:lnTo>
                                <a:pt x="16" y="106"/>
                              </a:lnTo>
                              <a:lnTo>
                                <a:pt x="25" y="113"/>
                              </a:lnTo>
                              <a:lnTo>
                                <a:pt x="35" y="120"/>
                              </a:lnTo>
                              <a:lnTo>
                                <a:pt x="36" y="121"/>
                              </a:lnTo>
                              <a:lnTo>
                                <a:pt x="36" y="122"/>
                              </a:lnTo>
                              <a:lnTo>
                                <a:pt x="35" y="122"/>
                              </a:lnTo>
                              <a:lnTo>
                                <a:pt x="33" y="122"/>
                              </a:lnTo>
                              <a:lnTo>
                                <a:pt x="23" y="117"/>
                              </a:lnTo>
                              <a:lnTo>
                                <a:pt x="12" y="109"/>
                              </a:lnTo>
                              <a:lnTo>
                                <a:pt x="4" y="100"/>
                              </a:lnTo>
                              <a:lnTo>
                                <a:pt x="0" y="86"/>
                              </a:lnTo>
                              <a:lnTo>
                                <a:pt x="2" y="71"/>
                              </a:lnTo>
                              <a:lnTo>
                                <a:pt x="7" y="49"/>
                              </a:lnTo>
                              <a:lnTo>
                                <a:pt x="15" y="29"/>
                              </a:lnTo>
                              <a:lnTo>
                                <a:pt x="20" y="20"/>
                              </a:lnTo>
                              <a:lnTo>
                                <a:pt x="25" y="11"/>
                              </a:lnTo>
                              <a:lnTo>
                                <a:pt x="31" y="2"/>
                              </a:lnTo>
                              <a:lnTo>
                                <a:pt x="32" y="0"/>
                              </a:lnTo>
                              <a:lnTo>
                                <a:pt x="3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27" name="Google Shape;427;p6"/>
                        <p:cNvSpPr/>
                        <p:nvPr/>
                      </p:nvSpPr>
                      <p:spPr>
                        <a:xfrm>
                          <a:off x="1205528" y="1717537"/>
                          <a:ext cx="18451" cy="9973"/>
                        </a:xfrm>
                        <a:custGeom>
                          <a:rect b="b" l="l" r="r" t="t"/>
                          <a:pathLst>
                            <a:path extrusionOk="0" h="20" w="37">
                              <a:moveTo>
                                <a:pt x="36" y="0"/>
                              </a:moveTo>
                              <a:lnTo>
                                <a:pt x="37" y="0"/>
                              </a:lnTo>
                              <a:lnTo>
                                <a:pt x="37" y="2"/>
                              </a:lnTo>
                              <a:lnTo>
                                <a:pt x="36" y="4"/>
                              </a:lnTo>
                              <a:lnTo>
                                <a:pt x="32" y="5"/>
                              </a:lnTo>
                              <a:lnTo>
                                <a:pt x="28" y="6"/>
                              </a:lnTo>
                              <a:lnTo>
                                <a:pt x="24" y="8"/>
                              </a:lnTo>
                              <a:lnTo>
                                <a:pt x="20" y="9"/>
                              </a:lnTo>
                              <a:lnTo>
                                <a:pt x="4" y="20"/>
                              </a:lnTo>
                              <a:lnTo>
                                <a:pt x="1" y="20"/>
                              </a:lnTo>
                              <a:lnTo>
                                <a:pt x="1" y="18"/>
                              </a:lnTo>
                              <a:lnTo>
                                <a:pt x="0" y="17"/>
                              </a:lnTo>
                              <a:lnTo>
                                <a:pt x="1" y="16"/>
                              </a:lnTo>
                              <a:lnTo>
                                <a:pt x="9" y="10"/>
                              </a:lnTo>
                              <a:lnTo>
                                <a:pt x="17" y="5"/>
                              </a:lnTo>
                              <a:lnTo>
                                <a:pt x="21" y="4"/>
                              </a:lnTo>
                              <a:lnTo>
                                <a:pt x="25" y="2"/>
                              </a:lnTo>
                              <a:lnTo>
                                <a:pt x="31" y="1"/>
                              </a:lnTo>
                              <a:lnTo>
                                <a:pt x="35" y="0"/>
                              </a:lnTo>
                              <a:lnTo>
                                <a:pt x="3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28" name="Google Shape;428;p6"/>
                        <p:cNvSpPr/>
                        <p:nvPr/>
                      </p:nvSpPr>
                      <p:spPr>
                        <a:xfrm>
                          <a:off x="1064905" y="1865141"/>
                          <a:ext cx="41389" cy="62831"/>
                        </a:xfrm>
                        <a:custGeom>
                          <a:rect b="b" l="l" r="r" t="t"/>
                          <a:pathLst>
                            <a:path extrusionOk="0" h="126" w="83">
                              <a:moveTo>
                                <a:pt x="24" y="0"/>
                              </a:moveTo>
                              <a:lnTo>
                                <a:pt x="24" y="2"/>
                              </a:lnTo>
                              <a:lnTo>
                                <a:pt x="25" y="3"/>
                              </a:lnTo>
                              <a:lnTo>
                                <a:pt x="20" y="12"/>
                              </a:lnTo>
                              <a:lnTo>
                                <a:pt x="12" y="19"/>
                              </a:lnTo>
                              <a:lnTo>
                                <a:pt x="7" y="27"/>
                              </a:lnTo>
                              <a:lnTo>
                                <a:pt x="4" y="36"/>
                              </a:lnTo>
                              <a:lnTo>
                                <a:pt x="5" y="45"/>
                              </a:lnTo>
                              <a:lnTo>
                                <a:pt x="9" y="53"/>
                              </a:lnTo>
                              <a:lnTo>
                                <a:pt x="17" y="59"/>
                              </a:lnTo>
                              <a:lnTo>
                                <a:pt x="27" y="63"/>
                              </a:lnTo>
                              <a:lnTo>
                                <a:pt x="36" y="67"/>
                              </a:lnTo>
                              <a:lnTo>
                                <a:pt x="52" y="74"/>
                              </a:lnTo>
                              <a:lnTo>
                                <a:pt x="66" y="86"/>
                              </a:lnTo>
                              <a:lnTo>
                                <a:pt x="69" y="90"/>
                              </a:lnTo>
                              <a:lnTo>
                                <a:pt x="70" y="93"/>
                              </a:lnTo>
                              <a:lnTo>
                                <a:pt x="70" y="97"/>
                              </a:lnTo>
                              <a:lnTo>
                                <a:pt x="72" y="101"/>
                              </a:lnTo>
                              <a:lnTo>
                                <a:pt x="76" y="113"/>
                              </a:lnTo>
                              <a:lnTo>
                                <a:pt x="83" y="122"/>
                              </a:lnTo>
                              <a:lnTo>
                                <a:pt x="83" y="123"/>
                              </a:lnTo>
                              <a:lnTo>
                                <a:pt x="83" y="125"/>
                              </a:lnTo>
                              <a:lnTo>
                                <a:pt x="82" y="126"/>
                              </a:lnTo>
                              <a:lnTo>
                                <a:pt x="81" y="126"/>
                              </a:lnTo>
                              <a:lnTo>
                                <a:pt x="77" y="122"/>
                              </a:lnTo>
                              <a:lnTo>
                                <a:pt x="73" y="117"/>
                              </a:lnTo>
                              <a:lnTo>
                                <a:pt x="70" y="112"/>
                              </a:lnTo>
                              <a:lnTo>
                                <a:pt x="69" y="104"/>
                              </a:lnTo>
                              <a:lnTo>
                                <a:pt x="66" y="94"/>
                              </a:lnTo>
                              <a:lnTo>
                                <a:pt x="61" y="88"/>
                              </a:lnTo>
                              <a:lnTo>
                                <a:pt x="49" y="77"/>
                              </a:lnTo>
                              <a:lnTo>
                                <a:pt x="34" y="70"/>
                              </a:lnTo>
                              <a:lnTo>
                                <a:pt x="28" y="68"/>
                              </a:lnTo>
                              <a:lnTo>
                                <a:pt x="21" y="65"/>
                              </a:lnTo>
                              <a:lnTo>
                                <a:pt x="15" y="63"/>
                              </a:lnTo>
                              <a:lnTo>
                                <a:pt x="7" y="56"/>
                              </a:lnTo>
                              <a:lnTo>
                                <a:pt x="1" y="47"/>
                              </a:lnTo>
                              <a:lnTo>
                                <a:pt x="0" y="36"/>
                              </a:lnTo>
                              <a:lnTo>
                                <a:pt x="3" y="27"/>
                              </a:lnTo>
                              <a:lnTo>
                                <a:pt x="8" y="19"/>
                              </a:lnTo>
                              <a:lnTo>
                                <a:pt x="16" y="11"/>
                              </a:lnTo>
                              <a:lnTo>
                                <a:pt x="21" y="2"/>
                              </a:lnTo>
                              <a:lnTo>
                                <a:pt x="21" y="2"/>
                              </a:lnTo>
                              <a:lnTo>
                                <a:pt x="2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29" name="Google Shape;429;p6"/>
                        <p:cNvSpPr/>
                        <p:nvPr/>
                      </p:nvSpPr>
                      <p:spPr>
                        <a:xfrm>
                          <a:off x="1040969" y="1799816"/>
                          <a:ext cx="133143" cy="107213"/>
                        </a:xfrm>
                        <a:custGeom>
                          <a:rect b="b" l="l" r="r" t="t"/>
                          <a:pathLst>
                            <a:path extrusionOk="0" h="215" w="267">
                              <a:moveTo>
                                <a:pt x="187" y="0"/>
                              </a:moveTo>
                              <a:lnTo>
                                <a:pt x="204" y="0"/>
                              </a:lnTo>
                              <a:lnTo>
                                <a:pt x="221" y="3"/>
                              </a:lnTo>
                              <a:lnTo>
                                <a:pt x="237" y="7"/>
                              </a:lnTo>
                              <a:lnTo>
                                <a:pt x="252" y="16"/>
                              </a:lnTo>
                              <a:lnTo>
                                <a:pt x="261" y="27"/>
                              </a:lnTo>
                              <a:lnTo>
                                <a:pt x="265" y="40"/>
                              </a:lnTo>
                              <a:lnTo>
                                <a:pt x="267" y="55"/>
                              </a:lnTo>
                              <a:lnTo>
                                <a:pt x="267" y="56"/>
                              </a:lnTo>
                              <a:lnTo>
                                <a:pt x="265" y="57"/>
                              </a:lnTo>
                              <a:lnTo>
                                <a:pt x="264" y="56"/>
                              </a:lnTo>
                              <a:lnTo>
                                <a:pt x="263" y="55"/>
                              </a:lnTo>
                              <a:lnTo>
                                <a:pt x="261" y="44"/>
                              </a:lnTo>
                              <a:lnTo>
                                <a:pt x="259" y="32"/>
                              </a:lnTo>
                              <a:lnTo>
                                <a:pt x="255" y="23"/>
                              </a:lnTo>
                              <a:lnTo>
                                <a:pt x="244" y="15"/>
                              </a:lnTo>
                              <a:lnTo>
                                <a:pt x="232" y="9"/>
                              </a:lnTo>
                              <a:lnTo>
                                <a:pt x="207" y="6"/>
                              </a:lnTo>
                              <a:lnTo>
                                <a:pt x="180" y="4"/>
                              </a:lnTo>
                              <a:lnTo>
                                <a:pt x="170" y="6"/>
                              </a:lnTo>
                              <a:lnTo>
                                <a:pt x="161" y="9"/>
                              </a:lnTo>
                              <a:lnTo>
                                <a:pt x="151" y="15"/>
                              </a:lnTo>
                              <a:lnTo>
                                <a:pt x="146" y="19"/>
                              </a:lnTo>
                              <a:lnTo>
                                <a:pt x="139" y="20"/>
                              </a:lnTo>
                              <a:lnTo>
                                <a:pt x="134" y="23"/>
                              </a:lnTo>
                              <a:lnTo>
                                <a:pt x="129" y="23"/>
                              </a:lnTo>
                              <a:lnTo>
                                <a:pt x="122" y="23"/>
                              </a:lnTo>
                              <a:lnTo>
                                <a:pt x="117" y="21"/>
                              </a:lnTo>
                              <a:lnTo>
                                <a:pt x="104" y="20"/>
                              </a:lnTo>
                              <a:lnTo>
                                <a:pt x="89" y="23"/>
                              </a:lnTo>
                              <a:lnTo>
                                <a:pt x="72" y="31"/>
                              </a:lnTo>
                              <a:lnTo>
                                <a:pt x="56" y="43"/>
                              </a:lnTo>
                              <a:lnTo>
                                <a:pt x="44" y="57"/>
                              </a:lnTo>
                              <a:lnTo>
                                <a:pt x="33" y="81"/>
                              </a:lnTo>
                              <a:lnTo>
                                <a:pt x="28" y="107"/>
                              </a:lnTo>
                              <a:lnTo>
                                <a:pt x="26" y="122"/>
                              </a:lnTo>
                              <a:lnTo>
                                <a:pt x="23" y="138"/>
                              </a:lnTo>
                              <a:lnTo>
                                <a:pt x="16" y="160"/>
                              </a:lnTo>
                              <a:lnTo>
                                <a:pt x="14" y="172"/>
                              </a:lnTo>
                              <a:lnTo>
                                <a:pt x="10" y="186"/>
                              </a:lnTo>
                              <a:lnTo>
                                <a:pt x="6" y="199"/>
                              </a:lnTo>
                              <a:lnTo>
                                <a:pt x="6" y="212"/>
                              </a:lnTo>
                              <a:lnTo>
                                <a:pt x="6" y="215"/>
                              </a:lnTo>
                              <a:lnTo>
                                <a:pt x="4" y="215"/>
                              </a:lnTo>
                              <a:lnTo>
                                <a:pt x="3" y="215"/>
                              </a:lnTo>
                              <a:lnTo>
                                <a:pt x="2" y="213"/>
                              </a:lnTo>
                              <a:lnTo>
                                <a:pt x="0" y="203"/>
                              </a:lnTo>
                              <a:lnTo>
                                <a:pt x="3" y="191"/>
                              </a:lnTo>
                              <a:lnTo>
                                <a:pt x="8" y="175"/>
                              </a:lnTo>
                              <a:lnTo>
                                <a:pt x="12" y="159"/>
                              </a:lnTo>
                              <a:lnTo>
                                <a:pt x="16" y="143"/>
                              </a:lnTo>
                              <a:lnTo>
                                <a:pt x="20" y="129"/>
                              </a:lnTo>
                              <a:lnTo>
                                <a:pt x="23" y="110"/>
                              </a:lnTo>
                              <a:lnTo>
                                <a:pt x="27" y="93"/>
                              </a:lnTo>
                              <a:lnTo>
                                <a:pt x="29" y="80"/>
                              </a:lnTo>
                              <a:lnTo>
                                <a:pt x="35" y="66"/>
                              </a:lnTo>
                              <a:lnTo>
                                <a:pt x="41" y="53"/>
                              </a:lnTo>
                              <a:lnTo>
                                <a:pt x="51" y="44"/>
                              </a:lnTo>
                              <a:lnTo>
                                <a:pt x="63" y="33"/>
                              </a:lnTo>
                              <a:lnTo>
                                <a:pt x="77" y="24"/>
                              </a:lnTo>
                              <a:lnTo>
                                <a:pt x="92" y="19"/>
                              </a:lnTo>
                              <a:lnTo>
                                <a:pt x="104" y="16"/>
                              </a:lnTo>
                              <a:lnTo>
                                <a:pt x="114" y="17"/>
                              </a:lnTo>
                              <a:lnTo>
                                <a:pt x="129" y="19"/>
                              </a:lnTo>
                              <a:lnTo>
                                <a:pt x="141" y="16"/>
                              </a:lnTo>
                              <a:lnTo>
                                <a:pt x="153" y="9"/>
                              </a:lnTo>
                              <a:lnTo>
                                <a:pt x="169" y="2"/>
                              </a:lnTo>
                              <a:lnTo>
                                <a:pt x="18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30" name="Google Shape;430;p6"/>
                        <p:cNvSpPr/>
                        <p:nvPr/>
                      </p:nvSpPr>
                      <p:spPr>
                        <a:xfrm>
                          <a:off x="1136214" y="1900048"/>
                          <a:ext cx="131647" cy="39893"/>
                        </a:xfrm>
                        <a:custGeom>
                          <a:rect b="b" l="l" r="r" t="t"/>
                          <a:pathLst>
                            <a:path extrusionOk="0" h="80" w="264">
                              <a:moveTo>
                                <a:pt x="262" y="0"/>
                              </a:moveTo>
                              <a:lnTo>
                                <a:pt x="264" y="2"/>
                              </a:lnTo>
                              <a:lnTo>
                                <a:pt x="264" y="3"/>
                              </a:lnTo>
                              <a:lnTo>
                                <a:pt x="262" y="7"/>
                              </a:lnTo>
                              <a:lnTo>
                                <a:pt x="260" y="8"/>
                              </a:lnTo>
                              <a:lnTo>
                                <a:pt x="256" y="11"/>
                              </a:lnTo>
                              <a:lnTo>
                                <a:pt x="253" y="12"/>
                              </a:lnTo>
                              <a:lnTo>
                                <a:pt x="250" y="14"/>
                              </a:lnTo>
                              <a:lnTo>
                                <a:pt x="238" y="16"/>
                              </a:lnTo>
                              <a:lnTo>
                                <a:pt x="228" y="16"/>
                              </a:lnTo>
                              <a:lnTo>
                                <a:pt x="216" y="18"/>
                              </a:lnTo>
                              <a:lnTo>
                                <a:pt x="199" y="24"/>
                              </a:lnTo>
                              <a:lnTo>
                                <a:pt x="180" y="30"/>
                              </a:lnTo>
                              <a:lnTo>
                                <a:pt x="167" y="30"/>
                              </a:lnTo>
                              <a:lnTo>
                                <a:pt x="152" y="30"/>
                              </a:lnTo>
                              <a:lnTo>
                                <a:pt x="140" y="32"/>
                              </a:lnTo>
                              <a:lnTo>
                                <a:pt x="128" y="38"/>
                              </a:lnTo>
                              <a:lnTo>
                                <a:pt x="117" y="44"/>
                              </a:lnTo>
                              <a:lnTo>
                                <a:pt x="105" y="48"/>
                              </a:lnTo>
                              <a:lnTo>
                                <a:pt x="87" y="49"/>
                              </a:lnTo>
                              <a:lnTo>
                                <a:pt x="72" y="47"/>
                              </a:lnTo>
                              <a:lnTo>
                                <a:pt x="60" y="42"/>
                              </a:lnTo>
                              <a:lnTo>
                                <a:pt x="48" y="39"/>
                              </a:lnTo>
                              <a:lnTo>
                                <a:pt x="34" y="42"/>
                              </a:lnTo>
                              <a:lnTo>
                                <a:pt x="24" y="49"/>
                              </a:lnTo>
                              <a:lnTo>
                                <a:pt x="16" y="59"/>
                              </a:lnTo>
                              <a:lnTo>
                                <a:pt x="9" y="68"/>
                              </a:lnTo>
                              <a:lnTo>
                                <a:pt x="4" y="79"/>
                              </a:lnTo>
                              <a:lnTo>
                                <a:pt x="4" y="80"/>
                              </a:lnTo>
                              <a:lnTo>
                                <a:pt x="3" y="80"/>
                              </a:lnTo>
                              <a:lnTo>
                                <a:pt x="1" y="80"/>
                              </a:lnTo>
                              <a:lnTo>
                                <a:pt x="1" y="79"/>
                              </a:lnTo>
                              <a:lnTo>
                                <a:pt x="0" y="77"/>
                              </a:lnTo>
                              <a:lnTo>
                                <a:pt x="4" y="68"/>
                              </a:lnTo>
                              <a:lnTo>
                                <a:pt x="9" y="60"/>
                              </a:lnTo>
                              <a:lnTo>
                                <a:pt x="15" y="53"/>
                              </a:lnTo>
                              <a:lnTo>
                                <a:pt x="23" y="47"/>
                              </a:lnTo>
                              <a:lnTo>
                                <a:pt x="30" y="39"/>
                              </a:lnTo>
                              <a:lnTo>
                                <a:pt x="40" y="35"/>
                              </a:lnTo>
                              <a:lnTo>
                                <a:pt x="50" y="35"/>
                              </a:lnTo>
                              <a:lnTo>
                                <a:pt x="61" y="39"/>
                              </a:lnTo>
                              <a:lnTo>
                                <a:pt x="73" y="43"/>
                              </a:lnTo>
                              <a:lnTo>
                                <a:pt x="89" y="46"/>
                              </a:lnTo>
                              <a:lnTo>
                                <a:pt x="105" y="44"/>
                              </a:lnTo>
                              <a:lnTo>
                                <a:pt x="121" y="38"/>
                              </a:lnTo>
                              <a:lnTo>
                                <a:pt x="128" y="32"/>
                              </a:lnTo>
                              <a:lnTo>
                                <a:pt x="138" y="28"/>
                              </a:lnTo>
                              <a:lnTo>
                                <a:pt x="148" y="26"/>
                              </a:lnTo>
                              <a:lnTo>
                                <a:pt x="171" y="26"/>
                              </a:lnTo>
                              <a:lnTo>
                                <a:pt x="192" y="23"/>
                              </a:lnTo>
                              <a:lnTo>
                                <a:pt x="204" y="19"/>
                              </a:lnTo>
                              <a:lnTo>
                                <a:pt x="215" y="15"/>
                              </a:lnTo>
                              <a:lnTo>
                                <a:pt x="226" y="12"/>
                              </a:lnTo>
                              <a:lnTo>
                                <a:pt x="238" y="12"/>
                              </a:lnTo>
                              <a:lnTo>
                                <a:pt x="249" y="10"/>
                              </a:lnTo>
                              <a:lnTo>
                                <a:pt x="252" y="8"/>
                              </a:lnTo>
                              <a:lnTo>
                                <a:pt x="256" y="7"/>
                              </a:lnTo>
                              <a:lnTo>
                                <a:pt x="258" y="4"/>
                              </a:lnTo>
                              <a:lnTo>
                                <a:pt x="260" y="2"/>
                              </a:lnTo>
                              <a:lnTo>
                                <a:pt x="261" y="2"/>
                              </a:lnTo>
                              <a:lnTo>
                                <a:pt x="26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31" name="Google Shape;431;p6"/>
                        <p:cNvSpPr/>
                        <p:nvPr/>
                      </p:nvSpPr>
                      <p:spPr>
                        <a:xfrm>
                          <a:off x="1107790" y="1854171"/>
                          <a:ext cx="48869" cy="65325"/>
                        </a:xfrm>
                        <a:custGeom>
                          <a:rect b="b" l="l" r="r" t="t"/>
                          <a:pathLst>
                            <a:path extrusionOk="0" h="131" w="98">
                              <a:moveTo>
                                <a:pt x="1" y="0"/>
                              </a:moveTo>
                              <a:lnTo>
                                <a:pt x="3" y="1"/>
                              </a:lnTo>
                              <a:lnTo>
                                <a:pt x="4" y="1"/>
                              </a:lnTo>
                              <a:lnTo>
                                <a:pt x="4" y="4"/>
                              </a:lnTo>
                              <a:lnTo>
                                <a:pt x="7" y="13"/>
                              </a:lnTo>
                              <a:lnTo>
                                <a:pt x="12" y="20"/>
                              </a:lnTo>
                              <a:lnTo>
                                <a:pt x="21" y="26"/>
                              </a:lnTo>
                              <a:lnTo>
                                <a:pt x="27" y="29"/>
                              </a:lnTo>
                              <a:lnTo>
                                <a:pt x="31" y="33"/>
                              </a:lnTo>
                              <a:lnTo>
                                <a:pt x="32" y="36"/>
                              </a:lnTo>
                              <a:lnTo>
                                <a:pt x="31" y="37"/>
                              </a:lnTo>
                              <a:lnTo>
                                <a:pt x="25" y="43"/>
                              </a:lnTo>
                              <a:lnTo>
                                <a:pt x="20" y="51"/>
                              </a:lnTo>
                              <a:lnTo>
                                <a:pt x="19" y="61"/>
                              </a:lnTo>
                              <a:lnTo>
                                <a:pt x="20" y="66"/>
                              </a:lnTo>
                              <a:lnTo>
                                <a:pt x="23" y="70"/>
                              </a:lnTo>
                              <a:lnTo>
                                <a:pt x="25" y="75"/>
                              </a:lnTo>
                              <a:lnTo>
                                <a:pt x="28" y="79"/>
                              </a:lnTo>
                              <a:lnTo>
                                <a:pt x="40" y="96"/>
                              </a:lnTo>
                              <a:lnTo>
                                <a:pt x="56" y="110"/>
                              </a:lnTo>
                              <a:lnTo>
                                <a:pt x="69" y="118"/>
                              </a:lnTo>
                              <a:lnTo>
                                <a:pt x="84" y="123"/>
                              </a:lnTo>
                              <a:lnTo>
                                <a:pt x="87" y="124"/>
                              </a:lnTo>
                              <a:lnTo>
                                <a:pt x="91" y="126"/>
                              </a:lnTo>
                              <a:lnTo>
                                <a:pt x="94" y="126"/>
                              </a:lnTo>
                              <a:lnTo>
                                <a:pt x="98" y="128"/>
                              </a:lnTo>
                              <a:lnTo>
                                <a:pt x="98" y="130"/>
                              </a:lnTo>
                              <a:lnTo>
                                <a:pt x="98" y="131"/>
                              </a:lnTo>
                              <a:lnTo>
                                <a:pt x="97" y="131"/>
                              </a:lnTo>
                              <a:lnTo>
                                <a:pt x="95" y="131"/>
                              </a:lnTo>
                              <a:lnTo>
                                <a:pt x="91" y="130"/>
                              </a:lnTo>
                              <a:lnTo>
                                <a:pt x="87" y="128"/>
                              </a:lnTo>
                              <a:lnTo>
                                <a:pt x="84" y="127"/>
                              </a:lnTo>
                              <a:lnTo>
                                <a:pt x="80" y="127"/>
                              </a:lnTo>
                              <a:lnTo>
                                <a:pt x="76" y="126"/>
                              </a:lnTo>
                              <a:lnTo>
                                <a:pt x="64" y="120"/>
                              </a:lnTo>
                              <a:lnTo>
                                <a:pt x="53" y="114"/>
                              </a:lnTo>
                              <a:lnTo>
                                <a:pt x="40" y="102"/>
                              </a:lnTo>
                              <a:lnTo>
                                <a:pt x="29" y="89"/>
                              </a:lnTo>
                              <a:lnTo>
                                <a:pt x="20" y="74"/>
                              </a:lnTo>
                              <a:lnTo>
                                <a:pt x="17" y="69"/>
                              </a:lnTo>
                              <a:lnTo>
                                <a:pt x="16" y="63"/>
                              </a:lnTo>
                              <a:lnTo>
                                <a:pt x="15" y="58"/>
                              </a:lnTo>
                              <a:lnTo>
                                <a:pt x="16" y="53"/>
                              </a:lnTo>
                              <a:lnTo>
                                <a:pt x="17" y="51"/>
                              </a:lnTo>
                              <a:lnTo>
                                <a:pt x="19" y="49"/>
                              </a:lnTo>
                              <a:lnTo>
                                <a:pt x="20" y="46"/>
                              </a:lnTo>
                              <a:lnTo>
                                <a:pt x="21" y="42"/>
                              </a:lnTo>
                              <a:lnTo>
                                <a:pt x="23" y="40"/>
                              </a:lnTo>
                              <a:lnTo>
                                <a:pt x="24" y="37"/>
                              </a:lnTo>
                              <a:lnTo>
                                <a:pt x="25" y="36"/>
                              </a:lnTo>
                              <a:lnTo>
                                <a:pt x="25" y="34"/>
                              </a:lnTo>
                              <a:lnTo>
                                <a:pt x="21" y="30"/>
                              </a:lnTo>
                              <a:lnTo>
                                <a:pt x="16" y="28"/>
                              </a:lnTo>
                              <a:lnTo>
                                <a:pt x="11" y="25"/>
                              </a:lnTo>
                              <a:lnTo>
                                <a:pt x="7" y="20"/>
                              </a:lnTo>
                              <a:lnTo>
                                <a:pt x="3" y="14"/>
                              </a:lnTo>
                              <a:lnTo>
                                <a:pt x="1" y="9"/>
                              </a:lnTo>
                              <a:lnTo>
                                <a:pt x="0" y="4"/>
                              </a:lnTo>
                              <a:lnTo>
                                <a:pt x="0" y="2"/>
                              </a:lnTo>
                              <a:lnTo>
                                <a:pt x="0" y="2"/>
                              </a:lnTo>
                              <a:lnTo>
                                <a:pt x="0" y="2"/>
                              </a:lnTo>
                              <a:lnTo>
                                <a:pt x="0" y="1"/>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32" name="Google Shape;432;p6"/>
                        <p:cNvSpPr/>
                        <p:nvPr/>
                      </p:nvSpPr>
                      <p:spPr>
                        <a:xfrm>
                          <a:off x="1121254" y="1865141"/>
                          <a:ext cx="16456" cy="7480"/>
                        </a:xfrm>
                        <a:custGeom>
                          <a:rect b="b" l="l" r="r" t="t"/>
                          <a:pathLst>
                            <a:path extrusionOk="0" h="15" w="33">
                              <a:moveTo>
                                <a:pt x="30" y="0"/>
                              </a:moveTo>
                              <a:lnTo>
                                <a:pt x="31" y="2"/>
                              </a:lnTo>
                              <a:lnTo>
                                <a:pt x="33" y="3"/>
                              </a:lnTo>
                              <a:lnTo>
                                <a:pt x="33" y="4"/>
                              </a:lnTo>
                              <a:lnTo>
                                <a:pt x="31" y="4"/>
                              </a:lnTo>
                              <a:lnTo>
                                <a:pt x="26" y="7"/>
                              </a:lnTo>
                              <a:lnTo>
                                <a:pt x="21" y="10"/>
                              </a:lnTo>
                              <a:lnTo>
                                <a:pt x="15" y="11"/>
                              </a:lnTo>
                              <a:lnTo>
                                <a:pt x="11" y="12"/>
                              </a:lnTo>
                              <a:lnTo>
                                <a:pt x="8" y="14"/>
                              </a:lnTo>
                              <a:lnTo>
                                <a:pt x="4" y="15"/>
                              </a:lnTo>
                              <a:lnTo>
                                <a:pt x="2" y="15"/>
                              </a:lnTo>
                              <a:lnTo>
                                <a:pt x="1" y="15"/>
                              </a:lnTo>
                              <a:lnTo>
                                <a:pt x="0" y="14"/>
                              </a:lnTo>
                              <a:lnTo>
                                <a:pt x="1" y="12"/>
                              </a:lnTo>
                              <a:lnTo>
                                <a:pt x="5" y="10"/>
                              </a:lnTo>
                              <a:lnTo>
                                <a:pt x="10" y="8"/>
                              </a:lnTo>
                              <a:lnTo>
                                <a:pt x="14" y="7"/>
                              </a:lnTo>
                              <a:lnTo>
                                <a:pt x="19" y="6"/>
                              </a:lnTo>
                              <a:lnTo>
                                <a:pt x="25" y="3"/>
                              </a:lnTo>
                              <a:lnTo>
                                <a:pt x="30"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33" name="Google Shape;433;p6"/>
                        <p:cNvSpPr/>
                        <p:nvPr/>
                      </p:nvSpPr>
                      <p:spPr>
                        <a:xfrm>
                          <a:off x="1144193" y="1849683"/>
                          <a:ext cx="97738" cy="35405"/>
                        </a:xfrm>
                        <a:custGeom>
                          <a:rect b="b" l="l" r="r" t="t"/>
                          <a:pathLst>
                            <a:path extrusionOk="0" h="71" w="196">
                              <a:moveTo>
                                <a:pt x="138" y="0"/>
                              </a:moveTo>
                              <a:lnTo>
                                <a:pt x="148" y="3"/>
                              </a:lnTo>
                              <a:lnTo>
                                <a:pt x="159" y="7"/>
                              </a:lnTo>
                              <a:lnTo>
                                <a:pt x="176" y="10"/>
                              </a:lnTo>
                              <a:lnTo>
                                <a:pt x="193" y="7"/>
                              </a:lnTo>
                              <a:lnTo>
                                <a:pt x="195" y="7"/>
                              </a:lnTo>
                              <a:lnTo>
                                <a:pt x="196" y="9"/>
                              </a:lnTo>
                              <a:lnTo>
                                <a:pt x="196" y="10"/>
                              </a:lnTo>
                              <a:lnTo>
                                <a:pt x="195" y="11"/>
                              </a:lnTo>
                              <a:lnTo>
                                <a:pt x="181" y="14"/>
                              </a:lnTo>
                              <a:lnTo>
                                <a:pt x="169" y="14"/>
                              </a:lnTo>
                              <a:lnTo>
                                <a:pt x="159" y="10"/>
                              </a:lnTo>
                              <a:lnTo>
                                <a:pt x="146" y="6"/>
                              </a:lnTo>
                              <a:lnTo>
                                <a:pt x="142" y="5"/>
                              </a:lnTo>
                              <a:lnTo>
                                <a:pt x="139" y="3"/>
                              </a:lnTo>
                              <a:lnTo>
                                <a:pt x="134" y="3"/>
                              </a:lnTo>
                              <a:lnTo>
                                <a:pt x="131" y="5"/>
                              </a:lnTo>
                              <a:lnTo>
                                <a:pt x="127" y="6"/>
                              </a:lnTo>
                              <a:lnTo>
                                <a:pt x="123" y="10"/>
                              </a:lnTo>
                              <a:lnTo>
                                <a:pt x="119" y="14"/>
                              </a:lnTo>
                              <a:lnTo>
                                <a:pt x="116" y="18"/>
                              </a:lnTo>
                              <a:lnTo>
                                <a:pt x="112" y="23"/>
                              </a:lnTo>
                              <a:lnTo>
                                <a:pt x="106" y="33"/>
                              </a:lnTo>
                              <a:lnTo>
                                <a:pt x="98" y="42"/>
                              </a:lnTo>
                              <a:lnTo>
                                <a:pt x="90" y="51"/>
                              </a:lnTo>
                              <a:lnTo>
                                <a:pt x="81" y="60"/>
                              </a:lnTo>
                              <a:lnTo>
                                <a:pt x="70" y="67"/>
                              </a:lnTo>
                              <a:lnTo>
                                <a:pt x="60" y="71"/>
                              </a:lnTo>
                              <a:lnTo>
                                <a:pt x="40" y="70"/>
                              </a:lnTo>
                              <a:lnTo>
                                <a:pt x="21" y="67"/>
                              </a:lnTo>
                              <a:lnTo>
                                <a:pt x="1" y="64"/>
                              </a:lnTo>
                              <a:lnTo>
                                <a:pt x="0" y="64"/>
                              </a:lnTo>
                              <a:lnTo>
                                <a:pt x="0" y="63"/>
                              </a:lnTo>
                              <a:lnTo>
                                <a:pt x="0" y="62"/>
                              </a:lnTo>
                              <a:lnTo>
                                <a:pt x="1" y="60"/>
                              </a:lnTo>
                              <a:lnTo>
                                <a:pt x="16" y="63"/>
                              </a:lnTo>
                              <a:lnTo>
                                <a:pt x="32" y="66"/>
                              </a:lnTo>
                              <a:lnTo>
                                <a:pt x="48" y="67"/>
                              </a:lnTo>
                              <a:lnTo>
                                <a:pt x="62" y="66"/>
                              </a:lnTo>
                              <a:lnTo>
                                <a:pt x="77" y="58"/>
                              </a:lnTo>
                              <a:lnTo>
                                <a:pt x="89" y="47"/>
                              </a:lnTo>
                              <a:lnTo>
                                <a:pt x="99" y="34"/>
                              </a:lnTo>
                              <a:lnTo>
                                <a:pt x="110" y="21"/>
                              </a:lnTo>
                              <a:lnTo>
                                <a:pt x="115" y="13"/>
                              </a:lnTo>
                              <a:lnTo>
                                <a:pt x="120" y="6"/>
                              </a:lnTo>
                              <a:lnTo>
                                <a:pt x="128" y="1"/>
                              </a:lnTo>
                              <a:lnTo>
                                <a:pt x="13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34" name="Google Shape;434;p6"/>
                        <p:cNvSpPr/>
                        <p:nvPr/>
                      </p:nvSpPr>
                      <p:spPr>
                        <a:xfrm>
                          <a:off x="1159153" y="1883592"/>
                          <a:ext cx="12965" cy="19448"/>
                        </a:xfrm>
                        <a:custGeom>
                          <a:rect b="b" l="l" r="r" t="t"/>
                          <a:pathLst>
                            <a:path extrusionOk="0" h="39" w="26">
                              <a:moveTo>
                                <a:pt x="24" y="0"/>
                              </a:moveTo>
                              <a:lnTo>
                                <a:pt x="26" y="0"/>
                              </a:lnTo>
                              <a:lnTo>
                                <a:pt x="26" y="2"/>
                              </a:lnTo>
                              <a:lnTo>
                                <a:pt x="26" y="3"/>
                              </a:lnTo>
                              <a:lnTo>
                                <a:pt x="22" y="6"/>
                              </a:lnTo>
                              <a:lnTo>
                                <a:pt x="18" y="8"/>
                              </a:lnTo>
                              <a:lnTo>
                                <a:pt x="12" y="11"/>
                              </a:lnTo>
                              <a:lnTo>
                                <a:pt x="10" y="14"/>
                              </a:lnTo>
                              <a:lnTo>
                                <a:pt x="6" y="20"/>
                              </a:lnTo>
                              <a:lnTo>
                                <a:pt x="4" y="28"/>
                              </a:lnTo>
                              <a:lnTo>
                                <a:pt x="7" y="35"/>
                              </a:lnTo>
                              <a:lnTo>
                                <a:pt x="7" y="37"/>
                              </a:lnTo>
                              <a:lnTo>
                                <a:pt x="6" y="39"/>
                              </a:lnTo>
                              <a:lnTo>
                                <a:pt x="4" y="39"/>
                              </a:lnTo>
                              <a:lnTo>
                                <a:pt x="3" y="37"/>
                              </a:lnTo>
                              <a:lnTo>
                                <a:pt x="0" y="27"/>
                              </a:lnTo>
                              <a:lnTo>
                                <a:pt x="3" y="15"/>
                              </a:lnTo>
                              <a:lnTo>
                                <a:pt x="6" y="11"/>
                              </a:lnTo>
                              <a:lnTo>
                                <a:pt x="10" y="8"/>
                              </a:lnTo>
                              <a:lnTo>
                                <a:pt x="15" y="6"/>
                              </a:lnTo>
                              <a:lnTo>
                                <a:pt x="19" y="3"/>
                              </a:lnTo>
                              <a:lnTo>
                                <a:pt x="23" y="0"/>
                              </a:lnTo>
                              <a:lnTo>
                                <a:pt x="2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35" name="Google Shape;435;p6"/>
                        <p:cNvSpPr/>
                        <p:nvPr/>
                      </p:nvSpPr>
                      <p:spPr>
                        <a:xfrm>
                          <a:off x="1144691" y="1752942"/>
                          <a:ext cx="27427" cy="54354"/>
                        </a:xfrm>
                        <a:custGeom>
                          <a:rect b="b" l="l" r="r" t="t"/>
                          <a:pathLst>
                            <a:path extrusionOk="0" h="109" w="55">
                              <a:moveTo>
                                <a:pt x="52" y="0"/>
                              </a:moveTo>
                              <a:lnTo>
                                <a:pt x="53" y="0"/>
                              </a:lnTo>
                              <a:lnTo>
                                <a:pt x="55" y="3"/>
                              </a:lnTo>
                              <a:lnTo>
                                <a:pt x="53" y="4"/>
                              </a:lnTo>
                              <a:lnTo>
                                <a:pt x="52" y="4"/>
                              </a:lnTo>
                              <a:lnTo>
                                <a:pt x="39" y="4"/>
                              </a:lnTo>
                              <a:lnTo>
                                <a:pt x="27" y="8"/>
                              </a:lnTo>
                              <a:lnTo>
                                <a:pt x="15" y="16"/>
                              </a:lnTo>
                              <a:lnTo>
                                <a:pt x="8" y="25"/>
                              </a:lnTo>
                              <a:lnTo>
                                <a:pt x="4" y="36"/>
                              </a:lnTo>
                              <a:lnTo>
                                <a:pt x="4" y="47"/>
                              </a:lnTo>
                              <a:lnTo>
                                <a:pt x="7" y="57"/>
                              </a:lnTo>
                              <a:lnTo>
                                <a:pt x="13" y="65"/>
                              </a:lnTo>
                              <a:lnTo>
                                <a:pt x="21" y="73"/>
                              </a:lnTo>
                              <a:lnTo>
                                <a:pt x="28" y="81"/>
                              </a:lnTo>
                              <a:lnTo>
                                <a:pt x="33" y="93"/>
                              </a:lnTo>
                              <a:lnTo>
                                <a:pt x="36" y="106"/>
                              </a:lnTo>
                              <a:lnTo>
                                <a:pt x="36" y="107"/>
                              </a:lnTo>
                              <a:lnTo>
                                <a:pt x="35" y="109"/>
                              </a:lnTo>
                              <a:lnTo>
                                <a:pt x="33" y="107"/>
                              </a:lnTo>
                              <a:lnTo>
                                <a:pt x="32" y="107"/>
                              </a:lnTo>
                              <a:lnTo>
                                <a:pt x="29" y="94"/>
                              </a:lnTo>
                              <a:lnTo>
                                <a:pt x="24" y="84"/>
                              </a:lnTo>
                              <a:lnTo>
                                <a:pt x="19" y="77"/>
                              </a:lnTo>
                              <a:lnTo>
                                <a:pt x="13" y="70"/>
                              </a:lnTo>
                              <a:lnTo>
                                <a:pt x="7" y="65"/>
                              </a:lnTo>
                              <a:lnTo>
                                <a:pt x="2" y="54"/>
                              </a:lnTo>
                              <a:lnTo>
                                <a:pt x="0" y="44"/>
                              </a:lnTo>
                              <a:lnTo>
                                <a:pt x="0" y="33"/>
                              </a:lnTo>
                              <a:lnTo>
                                <a:pt x="6" y="20"/>
                              </a:lnTo>
                              <a:lnTo>
                                <a:pt x="15" y="11"/>
                              </a:lnTo>
                              <a:lnTo>
                                <a:pt x="27" y="4"/>
                              </a:lnTo>
                              <a:lnTo>
                                <a:pt x="40" y="0"/>
                              </a:lnTo>
                              <a:lnTo>
                                <a:pt x="5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36" name="Google Shape;436;p6"/>
                        <p:cNvSpPr/>
                        <p:nvPr/>
                      </p:nvSpPr>
                      <p:spPr>
                        <a:xfrm>
                          <a:off x="1160649" y="1710057"/>
                          <a:ext cx="74799" cy="59341"/>
                        </a:xfrm>
                        <a:custGeom>
                          <a:rect b="b" l="l" r="r" t="t"/>
                          <a:pathLst>
                            <a:path extrusionOk="0" h="119" w="150">
                              <a:moveTo>
                                <a:pt x="24" y="0"/>
                              </a:moveTo>
                              <a:lnTo>
                                <a:pt x="25" y="1"/>
                              </a:lnTo>
                              <a:lnTo>
                                <a:pt x="27" y="3"/>
                              </a:lnTo>
                              <a:lnTo>
                                <a:pt x="25" y="3"/>
                              </a:lnTo>
                              <a:lnTo>
                                <a:pt x="13" y="12"/>
                              </a:lnTo>
                              <a:lnTo>
                                <a:pt x="7" y="23"/>
                              </a:lnTo>
                              <a:lnTo>
                                <a:pt x="4" y="36"/>
                              </a:lnTo>
                              <a:lnTo>
                                <a:pt x="4" y="49"/>
                              </a:lnTo>
                              <a:lnTo>
                                <a:pt x="5" y="58"/>
                              </a:lnTo>
                              <a:lnTo>
                                <a:pt x="8" y="69"/>
                              </a:lnTo>
                              <a:lnTo>
                                <a:pt x="13" y="78"/>
                              </a:lnTo>
                              <a:lnTo>
                                <a:pt x="16" y="82"/>
                              </a:lnTo>
                              <a:lnTo>
                                <a:pt x="20" y="88"/>
                              </a:lnTo>
                              <a:lnTo>
                                <a:pt x="25" y="90"/>
                              </a:lnTo>
                              <a:lnTo>
                                <a:pt x="30" y="93"/>
                              </a:lnTo>
                              <a:lnTo>
                                <a:pt x="32" y="94"/>
                              </a:lnTo>
                              <a:lnTo>
                                <a:pt x="34" y="95"/>
                              </a:lnTo>
                              <a:lnTo>
                                <a:pt x="48" y="103"/>
                              </a:lnTo>
                              <a:lnTo>
                                <a:pt x="64" y="109"/>
                              </a:lnTo>
                              <a:lnTo>
                                <a:pt x="81" y="110"/>
                              </a:lnTo>
                              <a:lnTo>
                                <a:pt x="97" y="111"/>
                              </a:lnTo>
                              <a:lnTo>
                                <a:pt x="126" y="113"/>
                              </a:lnTo>
                              <a:lnTo>
                                <a:pt x="134" y="113"/>
                              </a:lnTo>
                              <a:lnTo>
                                <a:pt x="142" y="114"/>
                              </a:lnTo>
                              <a:lnTo>
                                <a:pt x="144" y="114"/>
                              </a:lnTo>
                              <a:lnTo>
                                <a:pt x="147" y="115"/>
                              </a:lnTo>
                              <a:lnTo>
                                <a:pt x="148" y="117"/>
                              </a:lnTo>
                              <a:lnTo>
                                <a:pt x="150" y="118"/>
                              </a:lnTo>
                              <a:lnTo>
                                <a:pt x="148" y="119"/>
                              </a:lnTo>
                              <a:lnTo>
                                <a:pt x="147" y="119"/>
                              </a:lnTo>
                              <a:lnTo>
                                <a:pt x="143" y="118"/>
                              </a:lnTo>
                              <a:lnTo>
                                <a:pt x="139" y="118"/>
                              </a:lnTo>
                              <a:lnTo>
                                <a:pt x="134" y="117"/>
                              </a:lnTo>
                              <a:lnTo>
                                <a:pt x="125" y="118"/>
                              </a:lnTo>
                              <a:lnTo>
                                <a:pt x="114" y="117"/>
                              </a:lnTo>
                              <a:lnTo>
                                <a:pt x="76" y="114"/>
                              </a:lnTo>
                              <a:lnTo>
                                <a:pt x="58" y="111"/>
                              </a:lnTo>
                              <a:lnTo>
                                <a:pt x="42" y="106"/>
                              </a:lnTo>
                              <a:lnTo>
                                <a:pt x="29" y="98"/>
                              </a:lnTo>
                              <a:lnTo>
                                <a:pt x="16" y="89"/>
                              </a:lnTo>
                              <a:lnTo>
                                <a:pt x="9" y="77"/>
                              </a:lnTo>
                              <a:lnTo>
                                <a:pt x="3" y="64"/>
                              </a:lnTo>
                              <a:lnTo>
                                <a:pt x="0" y="49"/>
                              </a:lnTo>
                              <a:lnTo>
                                <a:pt x="0" y="35"/>
                              </a:lnTo>
                              <a:lnTo>
                                <a:pt x="3" y="20"/>
                              </a:lnTo>
                              <a:lnTo>
                                <a:pt x="11" y="8"/>
                              </a:lnTo>
                              <a:lnTo>
                                <a:pt x="23" y="0"/>
                              </a:lnTo>
                              <a:lnTo>
                                <a:pt x="2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37" name="Google Shape;437;p6"/>
                        <p:cNvSpPr/>
                        <p:nvPr/>
                      </p:nvSpPr>
                      <p:spPr>
                        <a:xfrm>
                          <a:off x="1125742" y="1726014"/>
                          <a:ext cx="37400" cy="20445"/>
                        </a:xfrm>
                        <a:custGeom>
                          <a:rect b="b" l="l" r="r" t="t"/>
                          <a:pathLst>
                            <a:path extrusionOk="0" h="41" w="75">
                              <a:moveTo>
                                <a:pt x="1" y="0"/>
                              </a:moveTo>
                              <a:lnTo>
                                <a:pt x="4" y="0"/>
                              </a:lnTo>
                              <a:lnTo>
                                <a:pt x="4" y="1"/>
                              </a:lnTo>
                              <a:lnTo>
                                <a:pt x="4" y="8"/>
                              </a:lnTo>
                              <a:lnTo>
                                <a:pt x="5" y="13"/>
                              </a:lnTo>
                              <a:lnTo>
                                <a:pt x="6" y="17"/>
                              </a:lnTo>
                              <a:lnTo>
                                <a:pt x="10" y="22"/>
                              </a:lnTo>
                              <a:lnTo>
                                <a:pt x="16" y="25"/>
                              </a:lnTo>
                              <a:lnTo>
                                <a:pt x="21" y="28"/>
                              </a:lnTo>
                              <a:lnTo>
                                <a:pt x="26" y="29"/>
                              </a:lnTo>
                              <a:lnTo>
                                <a:pt x="32" y="30"/>
                              </a:lnTo>
                              <a:lnTo>
                                <a:pt x="42" y="34"/>
                              </a:lnTo>
                              <a:lnTo>
                                <a:pt x="51" y="37"/>
                              </a:lnTo>
                              <a:lnTo>
                                <a:pt x="62" y="36"/>
                              </a:lnTo>
                              <a:lnTo>
                                <a:pt x="71" y="30"/>
                              </a:lnTo>
                              <a:lnTo>
                                <a:pt x="73" y="30"/>
                              </a:lnTo>
                              <a:lnTo>
                                <a:pt x="74" y="30"/>
                              </a:lnTo>
                              <a:lnTo>
                                <a:pt x="75" y="32"/>
                              </a:lnTo>
                              <a:lnTo>
                                <a:pt x="74" y="33"/>
                              </a:lnTo>
                              <a:lnTo>
                                <a:pt x="65" y="40"/>
                              </a:lnTo>
                              <a:lnTo>
                                <a:pt x="55" y="41"/>
                              </a:lnTo>
                              <a:lnTo>
                                <a:pt x="45" y="38"/>
                              </a:lnTo>
                              <a:lnTo>
                                <a:pt x="34" y="36"/>
                              </a:lnTo>
                              <a:lnTo>
                                <a:pt x="24" y="32"/>
                              </a:lnTo>
                              <a:lnTo>
                                <a:pt x="10" y="26"/>
                              </a:lnTo>
                              <a:lnTo>
                                <a:pt x="2" y="16"/>
                              </a:lnTo>
                              <a:lnTo>
                                <a:pt x="0" y="4"/>
                              </a:lnTo>
                              <a:lnTo>
                                <a:pt x="0" y="4"/>
                              </a:lnTo>
                              <a:lnTo>
                                <a:pt x="0" y="3"/>
                              </a:lnTo>
                              <a:lnTo>
                                <a:pt x="0" y="1"/>
                              </a:lnTo>
                              <a:lnTo>
                                <a:pt x="0" y="0"/>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38" name="Google Shape;438;p6"/>
                        <p:cNvSpPr/>
                        <p:nvPr/>
                      </p:nvSpPr>
                      <p:spPr>
                        <a:xfrm>
                          <a:off x="1211014" y="1744465"/>
                          <a:ext cx="197471" cy="107711"/>
                        </a:xfrm>
                        <a:custGeom>
                          <a:rect b="b" l="l" r="r" t="t"/>
                          <a:pathLst>
                            <a:path extrusionOk="0" h="216" w="396">
                              <a:moveTo>
                                <a:pt x="173" y="0"/>
                              </a:moveTo>
                              <a:lnTo>
                                <a:pt x="182" y="1"/>
                              </a:lnTo>
                              <a:lnTo>
                                <a:pt x="194" y="5"/>
                              </a:lnTo>
                              <a:lnTo>
                                <a:pt x="206" y="9"/>
                              </a:lnTo>
                              <a:lnTo>
                                <a:pt x="229" y="12"/>
                              </a:lnTo>
                              <a:lnTo>
                                <a:pt x="251" y="17"/>
                              </a:lnTo>
                              <a:lnTo>
                                <a:pt x="257" y="19"/>
                              </a:lnTo>
                              <a:lnTo>
                                <a:pt x="262" y="20"/>
                              </a:lnTo>
                              <a:lnTo>
                                <a:pt x="267" y="21"/>
                              </a:lnTo>
                              <a:lnTo>
                                <a:pt x="270" y="22"/>
                              </a:lnTo>
                              <a:lnTo>
                                <a:pt x="271" y="25"/>
                              </a:lnTo>
                              <a:lnTo>
                                <a:pt x="274" y="28"/>
                              </a:lnTo>
                              <a:lnTo>
                                <a:pt x="275" y="30"/>
                              </a:lnTo>
                              <a:lnTo>
                                <a:pt x="278" y="32"/>
                              </a:lnTo>
                              <a:lnTo>
                                <a:pt x="287" y="37"/>
                              </a:lnTo>
                              <a:lnTo>
                                <a:pt x="295" y="44"/>
                              </a:lnTo>
                              <a:lnTo>
                                <a:pt x="312" y="62"/>
                              </a:lnTo>
                              <a:lnTo>
                                <a:pt x="329" y="79"/>
                              </a:lnTo>
                              <a:lnTo>
                                <a:pt x="348" y="98"/>
                              </a:lnTo>
                              <a:lnTo>
                                <a:pt x="366" y="117"/>
                              </a:lnTo>
                              <a:lnTo>
                                <a:pt x="372" y="124"/>
                              </a:lnTo>
                              <a:lnTo>
                                <a:pt x="377" y="134"/>
                              </a:lnTo>
                              <a:lnTo>
                                <a:pt x="377" y="138"/>
                              </a:lnTo>
                              <a:lnTo>
                                <a:pt x="378" y="140"/>
                              </a:lnTo>
                              <a:lnTo>
                                <a:pt x="380" y="144"/>
                              </a:lnTo>
                              <a:lnTo>
                                <a:pt x="380" y="148"/>
                              </a:lnTo>
                              <a:lnTo>
                                <a:pt x="381" y="151"/>
                              </a:lnTo>
                              <a:lnTo>
                                <a:pt x="384" y="154"/>
                              </a:lnTo>
                              <a:lnTo>
                                <a:pt x="392" y="163"/>
                              </a:lnTo>
                              <a:lnTo>
                                <a:pt x="396" y="175"/>
                              </a:lnTo>
                              <a:lnTo>
                                <a:pt x="396" y="187"/>
                              </a:lnTo>
                              <a:lnTo>
                                <a:pt x="390" y="197"/>
                              </a:lnTo>
                              <a:lnTo>
                                <a:pt x="382" y="205"/>
                              </a:lnTo>
                              <a:lnTo>
                                <a:pt x="369" y="212"/>
                              </a:lnTo>
                              <a:lnTo>
                                <a:pt x="356" y="213"/>
                              </a:lnTo>
                              <a:lnTo>
                                <a:pt x="341" y="212"/>
                              </a:lnTo>
                              <a:lnTo>
                                <a:pt x="327" y="208"/>
                              </a:lnTo>
                              <a:lnTo>
                                <a:pt x="314" y="203"/>
                              </a:lnTo>
                              <a:lnTo>
                                <a:pt x="288" y="192"/>
                              </a:lnTo>
                              <a:lnTo>
                                <a:pt x="262" y="184"/>
                              </a:lnTo>
                              <a:lnTo>
                                <a:pt x="246" y="183"/>
                              </a:lnTo>
                              <a:lnTo>
                                <a:pt x="230" y="185"/>
                              </a:lnTo>
                              <a:lnTo>
                                <a:pt x="216" y="192"/>
                              </a:lnTo>
                              <a:lnTo>
                                <a:pt x="216" y="193"/>
                              </a:lnTo>
                              <a:lnTo>
                                <a:pt x="214" y="193"/>
                              </a:lnTo>
                              <a:lnTo>
                                <a:pt x="214" y="193"/>
                              </a:lnTo>
                              <a:lnTo>
                                <a:pt x="213" y="192"/>
                              </a:lnTo>
                              <a:lnTo>
                                <a:pt x="213" y="191"/>
                              </a:lnTo>
                              <a:lnTo>
                                <a:pt x="213" y="189"/>
                              </a:lnTo>
                              <a:lnTo>
                                <a:pt x="227" y="183"/>
                              </a:lnTo>
                              <a:lnTo>
                                <a:pt x="243" y="179"/>
                              </a:lnTo>
                              <a:lnTo>
                                <a:pt x="259" y="180"/>
                              </a:lnTo>
                              <a:lnTo>
                                <a:pt x="286" y="187"/>
                              </a:lnTo>
                              <a:lnTo>
                                <a:pt x="311" y="197"/>
                              </a:lnTo>
                              <a:lnTo>
                                <a:pt x="325" y="203"/>
                              </a:lnTo>
                              <a:lnTo>
                                <a:pt x="340" y="208"/>
                              </a:lnTo>
                              <a:lnTo>
                                <a:pt x="355" y="209"/>
                              </a:lnTo>
                              <a:lnTo>
                                <a:pt x="365" y="208"/>
                              </a:lnTo>
                              <a:lnTo>
                                <a:pt x="376" y="205"/>
                              </a:lnTo>
                              <a:lnTo>
                                <a:pt x="385" y="199"/>
                              </a:lnTo>
                              <a:lnTo>
                                <a:pt x="390" y="191"/>
                              </a:lnTo>
                              <a:lnTo>
                                <a:pt x="392" y="179"/>
                              </a:lnTo>
                              <a:lnTo>
                                <a:pt x="389" y="167"/>
                              </a:lnTo>
                              <a:lnTo>
                                <a:pt x="381" y="156"/>
                              </a:lnTo>
                              <a:lnTo>
                                <a:pt x="378" y="154"/>
                              </a:lnTo>
                              <a:lnTo>
                                <a:pt x="377" y="150"/>
                              </a:lnTo>
                              <a:lnTo>
                                <a:pt x="376" y="146"/>
                              </a:lnTo>
                              <a:lnTo>
                                <a:pt x="372" y="132"/>
                              </a:lnTo>
                              <a:lnTo>
                                <a:pt x="364" y="120"/>
                              </a:lnTo>
                              <a:lnTo>
                                <a:pt x="355" y="110"/>
                              </a:lnTo>
                              <a:lnTo>
                                <a:pt x="344" y="99"/>
                              </a:lnTo>
                              <a:lnTo>
                                <a:pt x="327" y="82"/>
                              </a:lnTo>
                              <a:lnTo>
                                <a:pt x="310" y="65"/>
                              </a:lnTo>
                              <a:lnTo>
                                <a:pt x="298" y="53"/>
                              </a:lnTo>
                              <a:lnTo>
                                <a:pt x="286" y="42"/>
                              </a:lnTo>
                              <a:lnTo>
                                <a:pt x="280" y="38"/>
                              </a:lnTo>
                              <a:lnTo>
                                <a:pt x="275" y="36"/>
                              </a:lnTo>
                              <a:lnTo>
                                <a:pt x="271" y="32"/>
                              </a:lnTo>
                              <a:lnTo>
                                <a:pt x="270" y="32"/>
                              </a:lnTo>
                              <a:lnTo>
                                <a:pt x="270" y="30"/>
                              </a:lnTo>
                              <a:lnTo>
                                <a:pt x="271" y="30"/>
                              </a:lnTo>
                              <a:lnTo>
                                <a:pt x="271" y="29"/>
                              </a:lnTo>
                              <a:lnTo>
                                <a:pt x="271" y="29"/>
                              </a:lnTo>
                              <a:lnTo>
                                <a:pt x="271" y="28"/>
                              </a:lnTo>
                              <a:lnTo>
                                <a:pt x="270" y="26"/>
                              </a:lnTo>
                              <a:lnTo>
                                <a:pt x="267" y="25"/>
                              </a:lnTo>
                              <a:lnTo>
                                <a:pt x="262" y="24"/>
                              </a:lnTo>
                              <a:lnTo>
                                <a:pt x="258" y="22"/>
                              </a:lnTo>
                              <a:lnTo>
                                <a:pt x="235" y="17"/>
                              </a:lnTo>
                              <a:lnTo>
                                <a:pt x="221" y="15"/>
                              </a:lnTo>
                              <a:lnTo>
                                <a:pt x="205" y="13"/>
                              </a:lnTo>
                              <a:lnTo>
                                <a:pt x="189" y="8"/>
                              </a:lnTo>
                              <a:lnTo>
                                <a:pt x="176" y="5"/>
                              </a:lnTo>
                              <a:lnTo>
                                <a:pt x="161" y="7"/>
                              </a:lnTo>
                              <a:lnTo>
                                <a:pt x="147" y="11"/>
                              </a:lnTo>
                              <a:lnTo>
                                <a:pt x="135" y="16"/>
                              </a:lnTo>
                              <a:lnTo>
                                <a:pt x="122" y="22"/>
                              </a:lnTo>
                              <a:lnTo>
                                <a:pt x="110" y="25"/>
                              </a:lnTo>
                              <a:lnTo>
                                <a:pt x="95" y="28"/>
                              </a:lnTo>
                              <a:lnTo>
                                <a:pt x="78" y="29"/>
                              </a:lnTo>
                              <a:lnTo>
                                <a:pt x="63" y="36"/>
                              </a:lnTo>
                              <a:lnTo>
                                <a:pt x="51" y="48"/>
                              </a:lnTo>
                              <a:lnTo>
                                <a:pt x="45" y="56"/>
                              </a:lnTo>
                              <a:lnTo>
                                <a:pt x="38" y="65"/>
                              </a:lnTo>
                              <a:lnTo>
                                <a:pt x="34" y="74"/>
                              </a:lnTo>
                              <a:lnTo>
                                <a:pt x="31" y="85"/>
                              </a:lnTo>
                              <a:lnTo>
                                <a:pt x="27" y="95"/>
                              </a:lnTo>
                              <a:lnTo>
                                <a:pt x="21" y="109"/>
                              </a:lnTo>
                              <a:lnTo>
                                <a:pt x="13" y="119"/>
                              </a:lnTo>
                              <a:lnTo>
                                <a:pt x="6" y="132"/>
                              </a:lnTo>
                              <a:lnTo>
                                <a:pt x="4" y="150"/>
                              </a:lnTo>
                              <a:lnTo>
                                <a:pt x="9" y="166"/>
                              </a:lnTo>
                              <a:lnTo>
                                <a:pt x="12" y="171"/>
                              </a:lnTo>
                              <a:lnTo>
                                <a:pt x="14" y="176"/>
                              </a:lnTo>
                              <a:lnTo>
                                <a:pt x="16" y="183"/>
                              </a:lnTo>
                              <a:lnTo>
                                <a:pt x="18" y="199"/>
                              </a:lnTo>
                              <a:lnTo>
                                <a:pt x="17" y="214"/>
                              </a:lnTo>
                              <a:lnTo>
                                <a:pt x="17" y="216"/>
                              </a:lnTo>
                              <a:lnTo>
                                <a:pt x="16" y="216"/>
                              </a:lnTo>
                              <a:lnTo>
                                <a:pt x="14" y="216"/>
                              </a:lnTo>
                              <a:lnTo>
                                <a:pt x="13" y="213"/>
                              </a:lnTo>
                              <a:lnTo>
                                <a:pt x="14" y="199"/>
                              </a:lnTo>
                              <a:lnTo>
                                <a:pt x="12" y="181"/>
                              </a:lnTo>
                              <a:lnTo>
                                <a:pt x="6" y="167"/>
                              </a:lnTo>
                              <a:lnTo>
                                <a:pt x="0" y="151"/>
                              </a:lnTo>
                              <a:lnTo>
                                <a:pt x="1" y="135"/>
                              </a:lnTo>
                              <a:lnTo>
                                <a:pt x="6" y="123"/>
                              </a:lnTo>
                              <a:lnTo>
                                <a:pt x="14" y="111"/>
                              </a:lnTo>
                              <a:lnTo>
                                <a:pt x="21" y="101"/>
                              </a:lnTo>
                              <a:lnTo>
                                <a:pt x="25" y="89"/>
                              </a:lnTo>
                              <a:lnTo>
                                <a:pt x="29" y="75"/>
                              </a:lnTo>
                              <a:lnTo>
                                <a:pt x="34" y="64"/>
                              </a:lnTo>
                              <a:lnTo>
                                <a:pt x="42" y="52"/>
                              </a:lnTo>
                              <a:lnTo>
                                <a:pt x="51" y="41"/>
                              </a:lnTo>
                              <a:lnTo>
                                <a:pt x="61" y="32"/>
                              </a:lnTo>
                              <a:lnTo>
                                <a:pt x="78" y="25"/>
                              </a:lnTo>
                              <a:lnTo>
                                <a:pt x="95" y="22"/>
                              </a:lnTo>
                              <a:lnTo>
                                <a:pt x="111" y="21"/>
                              </a:lnTo>
                              <a:lnTo>
                                <a:pt x="127" y="16"/>
                              </a:lnTo>
                              <a:lnTo>
                                <a:pt x="135" y="12"/>
                              </a:lnTo>
                              <a:lnTo>
                                <a:pt x="144" y="8"/>
                              </a:lnTo>
                              <a:lnTo>
                                <a:pt x="153" y="5"/>
                              </a:lnTo>
                              <a:lnTo>
                                <a:pt x="163" y="3"/>
                              </a:lnTo>
                              <a:lnTo>
                                <a:pt x="17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39" name="Google Shape;439;p6"/>
                        <p:cNvSpPr/>
                        <p:nvPr/>
                      </p:nvSpPr>
                      <p:spPr>
                        <a:xfrm>
                          <a:off x="1285314" y="1705569"/>
                          <a:ext cx="15459" cy="40890"/>
                        </a:xfrm>
                        <a:custGeom>
                          <a:rect b="b" l="l" r="r" t="t"/>
                          <a:pathLst>
                            <a:path extrusionOk="0" h="82" w="31">
                              <a:moveTo>
                                <a:pt x="12" y="0"/>
                              </a:moveTo>
                              <a:lnTo>
                                <a:pt x="14" y="1"/>
                              </a:lnTo>
                              <a:lnTo>
                                <a:pt x="14" y="2"/>
                              </a:lnTo>
                              <a:lnTo>
                                <a:pt x="14" y="4"/>
                              </a:lnTo>
                              <a:lnTo>
                                <a:pt x="12" y="5"/>
                              </a:lnTo>
                              <a:lnTo>
                                <a:pt x="7" y="8"/>
                              </a:lnTo>
                              <a:lnTo>
                                <a:pt x="4" y="14"/>
                              </a:lnTo>
                              <a:lnTo>
                                <a:pt x="4" y="22"/>
                              </a:lnTo>
                              <a:lnTo>
                                <a:pt x="4" y="29"/>
                              </a:lnTo>
                              <a:lnTo>
                                <a:pt x="6" y="33"/>
                              </a:lnTo>
                              <a:lnTo>
                                <a:pt x="6" y="38"/>
                              </a:lnTo>
                              <a:lnTo>
                                <a:pt x="7" y="44"/>
                              </a:lnTo>
                              <a:lnTo>
                                <a:pt x="10" y="49"/>
                              </a:lnTo>
                              <a:lnTo>
                                <a:pt x="14" y="53"/>
                              </a:lnTo>
                              <a:lnTo>
                                <a:pt x="19" y="55"/>
                              </a:lnTo>
                              <a:lnTo>
                                <a:pt x="23" y="59"/>
                              </a:lnTo>
                              <a:lnTo>
                                <a:pt x="25" y="63"/>
                              </a:lnTo>
                              <a:lnTo>
                                <a:pt x="28" y="69"/>
                              </a:lnTo>
                              <a:lnTo>
                                <a:pt x="31" y="74"/>
                              </a:lnTo>
                              <a:lnTo>
                                <a:pt x="31" y="79"/>
                              </a:lnTo>
                              <a:lnTo>
                                <a:pt x="28" y="82"/>
                              </a:lnTo>
                              <a:lnTo>
                                <a:pt x="27" y="82"/>
                              </a:lnTo>
                              <a:lnTo>
                                <a:pt x="25" y="82"/>
                              </a:lnTo>
                              <a:lnTo>
                                <a:pt x="25" y="81"/>
                              </a:lnTo>
                              <a:lnTo>
                                <a:pt x="25" y="79"/>
                              </a:lnTo>
                              <a:lnTo>
                                <a:pt x="27" y="78"/>
                              </a:lnTo>
                              <a:lnTo>
                                <a:pt x="27" y="75"/>
                              </a:lnTo>
                              <a:lnTo>
                                <a:pt x="25" y="74"/>
                              </a:lnTo>
                              <a:lnTo>
                                <a:pt x="25" y="71"/>
                              </a:lnTo>
                              <a:lnTo>
                                <a:pt x="24" y="69"/>
                              </a:lnTo>
                              <a:lnTo>
                                <a:pt x="24" y="67"/>
                              </a:lnTo>
                              <a:lnTo>
                                <a:pt x="24" y="67"/>
                              </a:lnTo>
                              <a:lnTo>
                                <a:pt x="20" y="62"/>
                              </a:lnTo>
                              <a:lnTo>
                                <a:pt x="15" y="58"/>
                              </a:lnTo>
                              <a:lnTo>
                                <a:pt x="11" y="57"/>
                              </a:lnTo>
                              <a:lnTo>
                                <a:pt x="8" y="53"/>
                              </a:lnTo>
                              <a:lnTo>
                                <a:pt x="7" y="50"/>
                              </a:lnTo>
                              <a:lnTo>
                                <a:pt x="2" y="38"/>
                              </a:lnTo>
                              <a:lnTo>
                                <a:pt x="0" y="24"/>
                              </a:lnTo>
                              <a:lnTo>
                                <a:pt x="0" y="17"/>
                              </a:lnTo>
                              <a:lnTo>
                                <a:pt x="2" y="9"/>
                              </a:lnTo>
                              <a:lnTo>
                                <a:pt x="6" y="4"/>
                              </a:lnTo>
                              <a:lnTo>
                                <a:pt x="1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40" name="Google Shape;440;p6"/>
                        <p:cNvSpPr/>
                        <p:nvPr/>
                      </p:nvSpPr>
                      <p:spPr>
                        <a:xfrm>
                          <a:off x="1258386" y="1911517"/>
                          <a:ext cx="48869" cy="24435"/>
                        </a:xfrm>
                        <a:custGeom>
                          <a:rect b="b" l="l" r="r" t="t"/>
                          <a:pathLst>
                            <a:path extrusionOk="0" h="49" w="98">
                              <a:moveTo>
                                <a:pt x="95" y="0"/>
                              </a:moveTo>
                              <a:lnTo>
                                <a:pt x="98" y="0"/>
                              </a:lnTo>
                              <a:lnTo>
                                <a:pt x="98" y="1"/>
                              </a:lnTo>
                              <a:lnTo>
                                <a:pt x="97" y="3"/>
                              </a:lnTo>
                              <a:lnTo>
                                <a:pt x="77" y="16"/>
                              </a:lnTo>
                              <a:lnTo>
                                <a:pt x="56" y="25"/>
                              </a:lnTo>
                              <a:lnTo>
                                <a:pt x="45" y="28"/>
                              </a:lnTo>
                              <a:lnTo>
                                <a:pt x="33" y="30"/>
                              </a:lnTo>
                              <a:lnTo>
                                <a:pt x="21" y="34"/>
                              </a:lnTo>
                              <a:lnTo>
                                <a:pt x="11" y="40"/>
                              </a:lnTo>
                              <a:lnTo>
                                <a:pt x="4" y="48"/>
                              </a:lnTo>
                              <a:lnTo>
                                <a:pt x="3" y="49"/>
                              </a:lnTo>
                              <a:lnTo>
                                <a:pt x="1" y="48"/>
                              </a:lnTo>
                              <a:lnTo>
                                <a:pt x="0" y="48"/>
                              </a:lnTo>
                              <a:lnTo>
                                <a:pt x="0" y="45"/>
                              </a:lnTo>
                              <a:lnTo>
                                <a:pt x="8" y="37"/>
                              </a:lnTo>
                              <a:lnTo>
                                <a:pt x="19" y="32"/>
                              </a:lnTo>
                              <a:lnTo>
                                <a:pt x="29" y="28"/>
                              </a:lnTo>
                              <a:lnTo>
                                <a:pt x="40" y="25"/>
                              </a:lnTo>
                              <a:lnTo>
                                <a:pt x="60" y="19"/>
                              </a:lnTo>
                              <a:lnTo>
                                <a:pt x="78" y="11"/>
                              </a:lnTo>
                              <a:lnTo>
                                <a:pt x="94" y="0"/>
                              </a:lnTo>
                              <a:lnTo>
                                <a:pt x="95"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41" name="Google Shape;441;p6"/>
                        <p:cNvSpPr/>
                        <p:nvPr/>
                      </p:nvSpPr>
                      <p:spPr>
                        <a:xfrm>
                          <a:off x="1290301" y="1957893"/>
                          <a:ext cx="47872" cy="4987"/>
                        </a:xfrm>
                        <a:custGeom>
                          <a:rect b="b" l="l" r="r" t="t"/>
                          <a:pathLst>
                            <a:path extrusionOk="0" h="10" w="96">
                              <a:moveTo>
                                <a:pt x="95" y="0"/>
                              </a:moveTo>
                              <a:lnTo>
                                <a:pt x="96" y="0"/>
                              </a:lnTo>
                              <a:lnTo>
                                <a:pt x="96" y="1"/>
                              </a:lnTo>
                              <a:lnTo>
                                <a:pt x="96" y="4"/>
                              </a:lnTo>
                              <a:lnTo>
                                <a:pt x="95" y="4"/>
                              </a:lnTo>
                              <a:lnTo>
                                <a:pt x="64" y="9"/>
                              </a:lnTo>
                              <a:lnTo>
                                <a:pt x="31" y="10"/>
                              </a:lnTo>
                              <a:lnTo>
                                <a:pt x="1" y="5"/>
                              </a:lnTo>
                              <a:lnTo>
                                <a:pt x="0" y="4"/>
                              </a:lnTo>
                              <a:lnTo>
                                <a:pt x="0" y="2"/>
                              </a:lnTo>
                              <a:lnTo>
                                <a:pt x="0" y="1"/>
                              </a:lnTo>
                              <a:lnTo>
                                <a:pt x="1" y="1"/>
                              </a:lnTo>
                              <a:lnTo>
                                <a:pt x="33" y="6"/>
                              </a:lnTo>
                              <a:lnTo>
                                <a:pt x="63" y="5"/>
                              </a:lnTo>
                              <a:lnTo>
                                <a:pt x="95"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42" name="Google Shape;442;p6"/>
                        <p:cNvSpPr/>
                        <p:nvPr/>
                      </p:nvSpPr>
                      <p:spPr>
                        <a:xfrm>
                          <a:off x="1203035" y="1864144"/>
                          <a:ext cx="75298" cy="30917"/>
                        </a:xfrm>
                        <a:custGeom>
                          <a:rect b="b" l="l" r="r" t="t"/>
                          <a:pathLst>
                            <a:path extrusionOk="0" h="62" w="151">
                              <a:moveTo>
                                <a:pt x="148" y="0"/>
                              </a:moveTo>
                              <a:lnTo>
                                <a:pt x="151" y="0"/>
                              </a:lnTo>
                              <a:lnTo>
                                <a:pt x="151" y="1"/>
                              </a:lnTo>
                              <a:lnTo>
                                <a:pt x="151" y="2"/>
                              </a:lnTo>
                              <a:lnTo>
                                <a:pt x="149" y="4"/>
                              </a:lnTo>
                              <a:lnTo>
                                <a:pt x="138" y="6"/>
                              </a:lnTo>
                              <a:lnTo>
                                <a:pt x="126" y="9"/>
                              </a:lnTo>
                              <a:lnTo>
                                <a:pt x="114" y="14"/>
                              </a:lnTo>
                              <a:lnTo>
                                <a:pt x="103" y="23"/>
                              </a:lnTo>
                              <a:lnTo>
                                <a:pt x="95" y="34"/>
                              </a:lnTo>
                              <a:lnTo>
                                <a:pt x="85" y="43"/>
                              </a:lnTo>
                              <a:lnTo>
                                <a:pt x="74" y="50"/>
                              </a:lnTo>
                              <a:lnTo>
                                <a:pt x="59" y="55"/>
                              </a:lnTo>
                              <a:lnTo>
                                <a:pt x="45" y="61"/>
                              </a:lnTo>
                              <a:lnTo>
                                <a:pt x="29" y="62"/>
                              </a:lnTo>
                              <a:lnTo>
                                <a:pt x="14" y="61"/>
                              </a:lnTo>
                              <a:lnTo>
                                <a:pt x="1" y="53"/>
                              </a:lnTo>
                              <a:lnTo>
                                <a:pt x="0" y="51"/>
                              </a:lnTo>
                              <a:lnTo>
                                <a:pt x="1" y="50"/>
                              </a:lnTo>
                              <a:lnTo>
                                <a:pt x="2" y="49"/>
                              </a:lnTo>
                              <a:lnTo>
                                <a:pt x="4" y="50"/>
                              </a:lnTo>
                              <a:lnTo>
                                <a:pt x="16" y="57"/>
                              </a:lnTo>
                              <a:lnTo>
                                <a:pt x="32" y="58"/>
                              </a:lnTo>
                              <a:lnTo>
                                <a:pt x="47" y="57"/>
                              </a:lnTo>
                              <a:lnTo>
                                <a:pt x="63" y="51"/>
                              </a:lnTo>
                              <a:lnTo>
                                <a:pt x="77" y="43"/>
                              </a:lnTo>
                              <a:lnTo>
                                <a:pt x="89" y="34"/>
                              </a:lnTo>
                              <a:lnTo>
                                <a:pt x="100" y="21"/>
                              </a:lnTo>
                              <a:lnTo>
                                <a:pt x="114" y="9"/>
                              </a:lnTo>
                              <a:lnTo>
                                <a:pt x="124" y="5"/>
                              </a:lnTo>
                              <a:lnTo>
                                <a:pt x="136" y="2"/>
                              </a:lnTo>
                              <a:lnTo>
                                <a:pt x="14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43" name="Google Shape;443;p6"/>
                        <p:cNvSpPr/>
                        <p:nvPr/>
                      </p:nvSpPr>
                      <p:spPr>
                        <a:xfrm>
                          <a:off x="1259883" y="1811286"/>
                          <a:ext cx="180018" cy="189492"/>
                        </a:xfrm>
                        <a:custGeom>
                          <a:rect b="b" l="l" r="r" t="t"/>
                          <a:pathLst>
                            <a:path extrusionOk="0" h="380" w="361">
                              <a:moveTo>
                                <a:pt x="47" y="0"/>
                              </a:moveTo>
                              <a:lnTo>
                                <a:pt x="51" y="1"/>
                              </a:lnTo>
                              <a:lnTo>
                                <a:pt x="54" y="4"/>
                              </a:lnTo>
                              <a:lnTo>
                                <a:pt x="57" y="6"/>
                              </a:lnTo>
                              <a:lnTo>
                                <a:pt x="59" y="16"/>
                              </a:lnTo>
                              <a:lnTo>
                                <a:pt x="55" y="25"/>
                              </a:lnTo>
                              <a:lnTo>
                                <a:pt x="47" y="34"/>
                              </a:lnTo>
                              <a:lnTo>
                                <a:pt x="39" y="42"/>
                              </a:lnTo>
                              <a:lnTo>
                                <a:pt x="34" y="49"/>
                              </a:lnTo>
                              <a:lnTo>
                                <a:pt x="29" y="62"/>
                              </a:lnTo>
                              <a:lnTo>
                                <a:pt x="29" y="77"/>
                              </a:lnTo>
                              <a:lnTo>
                                <a:pt x="31" y="91"/>
                              </a:lnTo>
                              <a:lnTo>
                                <a:pt x="38" y="103"/>
                              </a:lnTo>
                              <a:lnTo>
                                <a:pt x="41" y="107"/>
                              </a:lnTo>
                              <a:lnTo>
                                <a:pt x="45" y="108"/>
                              </a:lnTo>
                              <a:lnTo>
                                <a:pt x="47" y="110"/>
                              </a:lnTo>
                              <a:lnTo>
                                <a:pt x="51" y="111"/>
                              </a:lnTo>
                              <a:lnTo>
                                <a:pt x="55" y="112"/>
                              </a:lnTo>
                              <a:lnTo>
                                <a:pt x="69" y="118"/>
                              </a:lnTo>
                              <a:lnTo>
                                <a:pt x="82" y="119"/>
                              </a:lnTo>
                              <a:lnTo>
                                <a:pt x="98" y="123"/>
                              </a:lnTo>
                              <a:lnTo>
                                <a:pt x="111" y="131"/>
                              </a:lnTo>
                              <a:lnTo>
                                <a:pt x="125" y="143"/>
                              </a:lnTo>
                              <a:lnTo>
                                <a:pt x="137" y="156"/>
                              </a:lnTo>
                              <a:lnTo>
                                <a:pt x="148" y="173"/>
                              </a:lnTo>
                              <a:lnTo>
                                <a:pt x="156" y="192"/>
                              </a:lnTo>
                              <a:lnTo>
                                <a:pt x="163" y="212"/>
                              </a:lnTo>
                              <a:lnTo>
                                <a:pt x="172" y="230"/>
                              </a:lnTo>
                              <a:lnTo>
                                <a:pt x="185" y="246"/>
                              </a:lnTo>
                              <a:lnTo>
                                <a:pt x="194" y="253"/>
                              </a:lnTo>
                              <a:lnTo>
                                <a:pt x="205" y="259"/>
                              </a:lnTo>
                              <a:lnTo>
                                <a:pt x="213" y="267"/>
                              </a:lnTo>
                              <a:lnTo>
                                <a:pt x="216" y="270"/>
                              </a:lnTo>
                              <a:lnTo>
                                <a:pt x="218" y="274"/>
                              </a:lnTo>
                              <a:lnTo>
                                <a:pt x="218" y="278"/>
                              </a:lnTo>
                              <a:lnTo>
                                <a:pt x="219" y="283"/>
                              </a:lnTo>
                              <a:lnTo>
                                <a:pt x="219" y="287"/>
                              </a:lnTo>
                              <a:lnTo>
                                <a:pt x="219" y="292"/>
                              </a:lnTo>
                              <a:lnTo>
                                <a:pt x="219" y="298"/>
                              </a:lnTo>
                              <a:lnTo>
                                <a:pt x="230" y="320"/>
                              </a:lnTo>
                              <a:lnTo>
                                <a:pt x="247" y="340"/>
                              </a:lnTo>
                              <a:lnTo>
                                <a:pt x="268" y="357"/>
                              </a:lnTo>
                              <a:lnTo>
                                <a:pt x="291" y="368"/>
                              </a:lnTo>
                              <a:lnTo>
                                <a:pt x="306" y="372"/>
                              </a:lnTo>
                              <a:lnTo>
                                <a:pt x="319" y="373"/>
                              </a:lnTo>
                              <a:lnTo>
                                <a:pt x="333" y="372"/>
                              </a:lnTo>
                              <a:lnTo>
                                <a:pt x="343" y="372"/>
                              </a:lnTo>
                              <a:lnTo>
                                <a:pt x="352" y="372"/>
                              </a:lnTo>
                              <a:lnTo>
                                <a:pt x="360" y="377"/>
                              </a:lnTo>
                              <a:lnTo>
                                <a:pt x="361" y="378"/>
                              </a:lnTo>
                              <a:lnTo>
                                <a:pt x="360" y="380"/>
                              </a:lnTo>
                              <a:lnTo>
                                <a:pt x="359" y="380"/>
                              </a:lnTo>
                              <a:lnTo>
                                <a:pt x="357" y="380"/>
                              </a:lnTo>
                              <a:lnTo>
                                <a:pt x="348" y="376"/>
                              </a:lnTo>
                              <a:lnTo>
                                <a:pt x="337" y="374"/>
                              </a:lnTo>
                              <a:lnTo>
                                <a:pt x="325" y="377"/>
                              </a:lnTo>
                              <a:lnTo>
                                <a:pt x="316" y="377"/>
                              </a:lnTo>
                              <a:lnTo>
                                <a:pt x="298" y="374"/>
                              </a:lnTo>
                              <a:lnTo>
                                <a:pt x="279" y="368"/>
                              </a:lnTo>
                              <a:lnTo>
                                <a:pt x="257" y="353"/>
                              </a:lnTo>
                              <a:lnTo>
                                <a:pt x="237" y="335"/>
                              </a:lnTo>
                              <a:lnTo>
                                <a:pt x="222" y="312"/>
                              </a:lnTo>
                              <a:lnTo>
                                <a:pt x="219" y="307"/>
                              </a:lnTo>
                              <a:lnTo>
                                <a:pt x="217" y="302"/>
                              </a:lnTo>
                              <a:lnTo>
                                <a:pt x="216" y="295"/>
                              </a:lnTo>
                              <a:lnTo>
                                <a:pt x="216" y="288"/>
                              </a:lnTo>
                              <a:lnTo>
                                <a:pt x="216" y="280"/>
                              </a:lnTo>
                              <a:lnTo>
                                <a:pt x="213" y="274"/>
                              </a:lnTo>
                              <a:lnTo>
                                <a:pt x="205" y="265"/>
                              </a:lnTo>
                              <a:lnTo>
                                <a:pt x="194" y="258"/>
                              </a:lnTo>
                              <a:lnTo>
                                <a:pt x="185" y="250"/>
                              </a:lnTo>
                              <a:lnTo>
                                <a:pt x="170" y="234"/>
                              </a:lnTo>
                              <a:lnTo>
                                <a:pt x="160" y="216"/>
                              </a:lnTo>
                              <a:lnTo>
                                <a:pt x="152" y="194"/>
                              </a:lnTo>
                              <a:lnTo>
                                <a:pt x="144" y="175"/>
                              </a:lnTo>
                              <a:lnTo>
                                <a:pt x="136" y="161"/>
                              </a:lnTo>
                              <a:lnTo>
                                <a:pt x="125" y="149"/>
                              </a:lnTo>
                              <a:lnTo>
                                <a:pt x="114" y="139"/>
                              </a:lnTo>
                              <a:lnTo>
                                <a:pt x="100" y="129"/>
                              </a:lnTo>
                              <a:lnTo>
                                <a:pt x="87" y="124"/>
                              </a:lnTo>
                              <a:lnTo>
                                <a:pt x="71" y="122"/>
                              </a:lnTo>
                              <a:lnTo>
                                <a:pt x="55" y="118"/>
                              </a:lnTo>
                              <a:lnTo>
                                <a:pt x="39" y="111"/>
                              </a:lnTo>
                              <a:lnTo>
                                <a:pt x="34" y="104"/>
                              </a:lnTo>
                              <a:lnTo>
                                <a:pt x="29" y="95"/>
                              </a:lnTo>
                              <a:lnTo>
                                <a:pt x="26" y="87"/>
                              </a:lnTo>
                              <a:lnTo>
                                <a:pt x="25" y="75"/>
                              </a:lnTo>
                              <a:lnTo>
                                <a:pt x="25" y="62"/>
                              </a:lnTo>
                              <a:lnTo>
                                <a:pt x="29" y="50"/>
                              </a:lnTo>
                              <a:lnTo>
                                <a:pt x="33" y="45"/>
                              </a:lnTo>
                              <a:lnTo>
                                <a:pt x="37" y="39"/>
                              </a:lnTo>
                              <a:lnTo>
                                <a:pt x="42" y="34"/>
                              </a:lnTo>
                              <a:lnTo>
                                <a:pt x="46" y="29"/>
                              </a:lnTo>
                              <a:lnTo>
                                <a:pt x="49" y="26"/>
                              </a:lnTo>
                              <a:lnTo>
                                <a:pt x="51" y="22"/>
                              </a:lnTo>
                              <a:lnTo>
                                <a:pt x="54" y="18"/>
                              </a:lnTo>
                              <a:lnTo>
                                <a:pt x="54" y="14"/>
                              </a:lnTo>
                              <a:lnTo>
                                <a:pt x="54" y="10"/>
                              </a:lnTo>
                              <a:lnTo>
                                <a:pt x="49" y="5"/>
                              </a:lnTo>
                              <a:lnTo>
                                <a:pt x="43" y="4"/>
                              </a:lnTo>
                              <a:lnTo>
                                <a:pt x="37" y="6"/>
                              </a:lnTo>
                              <a:lnTo>
                                <a:pt x="31" y="10"/>
                              </a:lnTo>
                              <a:lnTo>
                                <a:pt x="27" y="14"/>
                              </a:lnTo>
                              <a:lnTo>
                                <a:pt x="16" y="21"/>
                              </a:lnTo>
                              <a:lnTo>
                                <a:pt x="1" y="24"/>
                              </a:lnTo>
                              <a:lnTo>
                                <a:pt x="0" y="22"/>
                              </a:lnTo>
                              <a:lnTo>
                                <a:pt x="0" y="21"/>
                              </a:lnTo>
                              <a:lnTo>
                                <a:pt x="0" y="20"/>
                              </a:lnTo>
                              <a:lnTo>
                                <a:pt x="1" y="20"/>
                              </a:lnTo>
                              <a:lnTo>
                                <a:pt x="12" y="17"/>
                              </a:lnTo>
                              <a:lnTo>
                                <a:pt x="21" y="13"/>
                              </a:lnTo>
                              <a:lnTo>
                                <a:pt x="30" y="6"/>
                              </a:lnTo>
                              <a:lnTo>
                                <a:pt x="34" y="4"/>
                              </a:lnTo>
                              <a:lnTo>
                                <a:pt x="39" y="1"/>
                              </a:lnTo>
                              <a:lnTo>
                                <a:pt x="43" y="0"/>
                              </a:lnTo>
                              <a:lnTo>
                                <a:pt x="4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44" name="Google Shape;444;p6"/>
                        <p:cNvSpPr/>
                        <p:nvPr/>
                      </p:nvSpPr>
                      <p:spPr>
                        <a:xfrm>
                          <a:off x="1331191" y="1799318"/>
                          <a:ext cx="20445" cy="35405"/>
                        </a:xfrm>
                        <a:custGeom>
                          <a:rect b="b" l="l" r="r" t="t"/>
                          <a:pathLst>
                            <a:path extrusionOk="0" h="71" w="41">
                              <a:moveTo>
                                <a:pt x="27" y="0"/>
                              </a:moveTo>
                              <a:lnTo>
                                <a:pt x="29" y="1"/>
                              </a:lnTo>
                              <a:lnTo>
                                <a:pt x="30" y="1"/>
                              </a:lnTo>
                              <a:lnTo>
                                <a:pt x="31" y="3"/>
                              </a:lnTo>
                              <a:lnTo>
                                <a:pt x="31" y="4"/>
                              </a:lnTo>
                              <a:lnTo>
                                <a:pt x="34" y="8"/>
                              </a:lnTo>
                              <a:lnTo>
                                <a:pt x="39" y="16"/>
                              </a:lnTo>
                              <a:lnTo>
                                <a:pt x="41" y="24"/>
                              </a:lnTo>
                              <a:lnTo>
                                <a:pt x="39" y="30"/>
                              </a:lnTo>
                              <a:lnTo>
                                <a:pt x="35" y="36"/>
                              </a:lnTo>
                              <a:lnTo>
                                <a:pt x="31" y="40"/>
                              </a:lnTo>
                              <a:lnTo>
                                <a:pt x="26" y="44"/>
                              </a:lnTo>
                              <a:lnTo>
                                <a:pt x="24" y="45"/>
                              </a:lnTo>
                              <a:lnTo>
                                <a:pt x="21" y="48"/>
                              </a:lnTo>
                              <a:lnTo>
                                <a:pt x="17" y="49"/>
                              </a:lnTo>
                              <a:lnTo>
                                <a:pt x="14" y="52"/>
                              </a:lnTo>
                              <a:lnTo>
                                <a:pt x="13" y="54"/>
                              </a:lnTo>
                              <a:lnTo>
                                <a:pt x="10" y="59"/>
                              </a:lnTo>
                              <a:lnTo>
                                <a:pt x="9" y="65"/>
                              </a:lnTo>
                              <a:lnTo>
                                <a:pt x="8" y="66"/>
                              </a:lnTo>
                              <a:lnTo>
                                <a:pt x="6" y="69"/>
                              </a:lnTo>
                              <a:lnTo>
                                <a:pt x="5" y="70"/>
                              </a:lnTo>
                              <a:lnTo>
                                <a:pt x="2" y="71"/>
                              </a:lnTo>
                              <a:lnTo>
                                <a:pt x="1" y="71"/>
                              </a:lnTo>
                              <a:lnTo>
                                <a:pt x="0" y="70"/>
                              </a:lnTo>
                              <a:lnTo>
                                <a:pt x="0" y="69"/>
                              </a:lnTo>
                              <a:lnTo>
                                <a:pt x="0" y="67"/>
                              </a:lnTo>
                              <a:lnTo>
                                <a:pt x="1" y="67"/>
                              </a:lnTo>
                              <a:lnTo>
                                <a:pt x="4" y="66"/>
                              </a:lnTo>
                              <a:lnTo>
                                <a:pt x="5" y="65"/>
                              </a:lnTo>
                              <a:lnTo>
                                <a:pt x="6" y="61"/>
                              </a:lnTo>
                              <a:lnTo>
                                <a:pt x="8" y="57"/>
                              </a:lnTo>
                              <a:lnTo>
                                <a:pt x="8" y="54"/>
                              </a:lnTo>
                              <a:lnTo>
                                <a:pt x="9" y="52"/>
                              </a:lnTo>
                              <a:lnTo>
                                <a:pt x="13" y="48"/>
                              </a:lnTo>
                              <a:lnTo>
                                <a:pt x="18" y="45"/>
                              </a:lnTo>
                              <a:lnTo>
                                <a:pt x="22" y="42"/>
                              </a:lnTo>
                              <a:lnTo>
                                <a:pt x="26" y="38"/>
                              </a:lnTo>
                              <a:lnTo>
                                <a:pt x="31" y="34"/>
                              </a:lnTo>
                              <a:lnTo>
                                <a:pt x="34" y="30"/>
                              </a:lnTo>
                              <a:lnTo>
                                <a:pt x="37" y="26"/>
                              </a:lnTo>
                              <a:lnTo>
                                <a:pt x="35" y="17"/>
                              </a:lnTo>
                              <a:lnTo>
                                <a:pt x="30" y="10"/>
                              </a:lnTo>
                              <a:lnTo>
                                <a:pt x="26" y="4"/>
                              </a:lnTo>
                              <a:lnTo>
                                <a:pt x="26" y="3"/>
                              </a:lnTo>
                              <a:lnTo>
                                <a:pt x="26" y="1"/>
                              </a:lnTo>
                              <a:lnTo>
                                <a:pt x="2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45" name="Google Shape;445;p6"/>
                        <p:cNvSpPr/>
                        <p:nvPr/>
                      </p:nvSpPr>
                      <p:spPr>
                        <a:xfrm>
                          <a:off x="1253899" y="1587386"/>
                          <a:ext cx="30917" cy="58842"/>
                        </a:xfrm>
                        <a:custGeom>
                          <a:rect b="b" l="l" r="r" t="t"/>
                          <a:pathLst>
                            <a:path extrusionOk="0" h="118" w="62">
                              <a:moveTo>
                                <a:pt x="4" y="0"/>
                              </a:moveTo>
                              <a:lnTo>
                                <a:pt x="5" y="0"/>
                              </a:lnTo>
                              <a:lnTo>
                                <a:pt x="5" y="1"/>
                              </a:lnTo>
                              <a:lnTo>
                                <a:pt x="6" y="5"/>
                              </a:lnTo>
                              <a:lnTo>
                                <a:pt x="8" y="8"/>
                              </a:lnTo>
                              <a:lnTo>
                                <a:pt x="9" y="12"/>
                              </a:lnTo>
                              <a:lnTo>
                                <a:pt x="9" y="16"/>
                              </a:lnTo>
                              <a:lnTo>
                                <a:pt x="8" y="24"/>
                              </a:lnTo>
                              <a:lnTo>
                                <a:pt x="6" y="32"/>
                              </a:lnTo>
                              <a:lnTo>
                                <a:pt x="4" y="44"/>
                              </a:lnTo>
                              <a:lnTo>
                                <a:pt x="4" y="54"/>
                              </a:lnTo>
                              <a:lnTo>
                                <a:pt x="5" y="66"/>
                              </a:lnTo>
                              <a:lnTo>
                                <a:pt x="10" y="75"/>
                              </a:lnTo>
                              <a:lnTo>
                                <a:pt x="22" y="89"/>
                              </a:lnTo>
                              <a:lnTo>
                                <a:pt x="36" y="99"/>
                              </a:lnTo>
                              <a:lnTo>
                                <a:pt x="39" y="102"/>
                              </a:lnTo>
                              <a:lnTo>
                                <a:pt x="45" y="106"/>
                              </a:lnTo>
                              <a:lnTo>
                                <a:pt x="50" y="111"/>
                              </a:lnTo>
                              <a:lnTo>
                                <a:pt x="55" y="114"/>
                              </a:lnTo>
                              <a:lnTo>
                                <a:pt x="59" y="115"/>
                              </a:lnTo>
                              <a:lnTo>
                                <a:pt x="61" y="115"/>
                              </a:lnTo>
                              <a:lnTo>
                                <a:pt x="62" y="115"/>
                              </a:lnTo>
                              <a:lnTo>
                                <a:pt x="62" y="116"/>
                              </a:lnTo>
                              <a:lnTo>
                                <a:pt x="61" y="118"/>
                              </a:lnTo>
                              <a:lnTo>
                                <a:pt x="55" y="118"/>
                              </a:lnTo>
                              <a:lnTo>
                                <a:pt x="50" y="115"/>
                              </a:lnTo>
                              <a:lnTo>
                                <a:pt x="43" y="110"/>
                              </a:lnTo>
                              <a:lnTo>
                                <a:pt x="39" y="107"/>
                              </a:lnTo>
                              <a:lnTo>
                                <a:pt x="24" y="96"/>
                              </a:lnTo>
                              <a:lnTo>
                                <a:pt x="10" y="83"/>
                              </a:lnTo>
                              <a:lnTo>
                                <a:pt x="4" y="74"/>
                              </a:lnTo>
                              <a:lnTo>
                                <a:pt x="0" y="65"/>
                              </a:lnTo>
                              <a:lnTo>
                                <a:pt x="0" y="53"/>
                              </a:lnTo>
                              <a:lnTo>
                                <a:pt x="4" y="26"/>
                              </a:lnTo>
                              <a:lnTo>
                                <a:pt x="5" y="22"/>
                              </a:lnTo>
                              <a:lnTo>
                                <a:pt x="5" y="17"/>
                              </a:lnTo>
                              <a:lnTo>
                                <a:pt x="5" y="13"/>
                              </a:lnTo>
                              <a:lnTo>
                                <a:pt x="4" y="8"/>
                              </a:lnTo>
                              <a:lnTo>
                                <a:pt x="2" y="5"/>
                              </a:lnTo>
                              <a:lnTo>
                                <a:pt x="1" y="2"/>
                              </a:lnTo>
                              <a:lnTo>
                                <a:pt x="2" y="1"/>
                              </a:lnTo>
                              <a:lnTo>
                                <a:pt x="2" y="0"/>
                              </a:lnTo>
                              <a:lnTo>
                                <a:pt x="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46" name="Google Shape;446;p6"/>
                        <p:cNvSpPr/>
                        <p:nvPr/>
                      </p:nvSpPr>
                      <p:spPr>
                        <a:xfrm>
                          <a:off x="1253899" y="1494635"/>
                          <a:ext cx="36403" cy="93250"/>
                        </a:xfrm>
                        <a:custGeom>
                          <a:rect b="b" l="l" r="r" t="t"/>
                          <a:pathLst>
                            <a:path extrusionOk="0" h="187" w="73">
                              <a:moveTo>
                                <a:pt x="5" y="0"/>
                              </a:moveTo>
                              <a:lnTo>
                                <a:pt x="6" y="0"/>
                              </a:lnTo>
                              <a:lnTo>
                                <a:pt x="8" y="2"/>
                              </a:lnTo>
                              <a:lnTo>
                                <a:pt x="9" y="3"/>
                              </a:lnTo>
                              <a:lnTo>
                                <a:pt x="9" y="4"/>
                              </a:lnTo>
                              <a:lnTo>
                                <a:pt x="9" y="7"/>
                              </a:lnTo>
                              <a:lnTo>
                                <a:pt x="8" y="7"/>
                              </a:lnTo>
                              <a:lnTo>
                                <a:pt x="6" y="7"/>
                              </a:lnTo>
                              <a:lnTo>
                                <a:pt x="5" y="6"/>
                              </a:lnTo>
                              <a:lnTo>
                                <a:pt x="6" y="10"/>
                              </a:lnTo>
                              <a:lnTo>
                                <a:pt x="5" y="12"/>
                              </a:lnTo>
                              <a:lnTo>
                                <a:pt x="5" y="16"/>
                              </a:lnTo>
                              <a:lnTo>
                                <a:pt x="4" y="20"/>
                              </a:lnTo>
                              <a:lnTo>
                                <a:pt x="5" y="27"/>
                              </a:lnTo>
                              <a:lnTo>
                                <a:pt x="6" y="35"/>
                              </a:lnTo>
                              <a:lnTo>
                                <a:pt x="13" y="47"/>
                              </a:lnTo>
                              <a:lnTo>
                                <a:pt x="21" y="57"/>
                              </a:lnTo>
                              <a:lnTo>
                                <a:pt x="33" y="65"/>
                              </a:lnTo>
                              <a:lnTo>
                                <a:pt x="45" y="76"/>
                              </a:lnTo>
                              <a:lnTo>
                                <a:pt x="51" y="88"/>
                              </a:lnTo>
                              <a:lnTo>
                                <a:pt x="53" y="102"/>
                              </a:lnTo>
                              <a:lnTo>
                                <a:pt x="51" y="116"/>
                              </a:lnTo>
                              <a:lnTo>
                                <a:pt x="49" y="142"/>
                              </a:lnTo>
                              <a:lnTo>
                                <a:pt x="50" y="153"/>
                              </a:lnTo>
                              <a:lnTo>
                                <a:pt x="54" y="163"/>
                              </a:lnTo>
                              <a:lnTo>
                                <a:pt x="61" y="171"/>
                              </a:lnTo>
                              <a:lnTo>
                                <a:pt x="65" y="175"/>
                              </a:lnTo>
                              <a:lnTo>
                                <a:pt x="67" y="178"/>
                              </a:lnTo>
                              <a:lnTo>
                                <a:pt x="71" y="181"/>
                              </a:lnTo>
                              <a:lnTo>
                                <a:pt x="73" y="184"/>
                              </a:lnTo>
                              <a:lnTo>
                                <a:pt x="73" y="186"/>
                              </a:lnTo>
                              <a:lnTo>
                                <a:pt x="73" y="187"/>
                              </a:lnTo>
                              <a:lnTo>
                                <a:pt x="71" y="187"/>
                              </a:lnTo>
                              <a:lnTo>
                                <a:pt x="70" y="187"/>
                              </a:lnTo>
                              <a:lnTo>
                                <a:pt x="63" y="179"/>
                              </a:lnTo>
                              <a:lnTo>
                                <a:pt x="57" y="171"/>
                              </a:lnTo>
                              <a:lnTo>
                                <a:pt x="50" y="165"/>
                              </a:lnTo>
                              <a:lnTo>
                                <a:pt x="46" y="158"/>
                              </a:lnTo>
                              <a:lnTo>
                                <a:pt x="45" y="151"/>
                              </a:lnTo>
                              <a:lnTo>
                                <a:pt x="45" y="145"/>
                              </a:lnTo>
                              <a:lnTo>
                                <a:pt x="47" y="112"/>
                              </a:lnTo>
                              <a:lnTo>
                                <a:pt x="49" y="98"/>
                              </a:lnTo>
                              <a:lnTo>
                                <a:pt x="46" y="88"/>
                              </a:lnTo>
                              <a:lnTo>
                                <a:pt x="38" y="77"/>
                              </a:lnTo>
                              <a:lnTo>
                                <a:pt x="29" y="68"/>
                              </a:lnTo>
                              <a:lnTo>
                                <a:pt x="20" y="60"/>
                              </a:lnTo>
                              <a:lnTo>
                                <a:pt x="10" y="52"/>
                              </a:lnTo>
                              <a:lnTo>
                                <a:pt x="4" y="41"/>
                              </a:lnTo>
                              <a:lnTo>
                                <a:pt x="1" y="28"/>
                              </a:lnTo>
                              <a:lnTo>
                                <a:pt x="0" y="15"/>
                              </a:lnTo>
                              <a:lnTo>
                                <a:pt x="4" y="2"/>
                              </a:lnTo>
                              <a:lnTo>
                                <a:pt x="5" y="2"/>
                              </a:lnTo>
                              <a:lnTo>
                                <a:pt x="5"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47" name="Google Shape;447;p6"/>
                        <p:cNvSpPr/>
                        <p:nvPr/>
                      </p:nvSpPr>
                      <p:spPr>
                        <a:xfrm>
                          <a:off x="1279330" y="1417342"/>
                          <a:ext cx="99733" cy="128156"/>
                        </a:xfrm>
                        <a:custGeom>
                          <a:rect b="b" l="l" r="r" t="t"/>
                          <a:pathLst>
                            <a:path extrusionOk="0" h="257" w="200">
                              <a:moveTo>
                                <a:pt x="199" y="0"/>
                              </a:moveTo>
                              <a:lnTo>
                                <a:pt x="200" y="2"/>
                              </a:lnTo>
                              <a:lnTo>
                                <a:pt x="200" y="3"/>
                              </a:lnTo>
                              <a:lnTo>
                                <a:pt x="199" y="6"/>
                              </a:lnTo>
                              <a:lnTo>
                                <a:pt x="196" y="8"/>
                              </a:lnTo>
                              <a:lnTo>
                                <a:pt x="192" y="10"/>
                              </a:lnTo>
                              <a:lnTo>
                                <a:pt x="186" y="14"/>
                              </a:lnTo>
                              <a:lnTo>
                                <a:pt x="179" y="19"/>
                              </a:lnTo>
                              <a:lnTo>
                                <a:pt x="173" y="24"/>
                              </a:lnTo>
                              <a:lnTo>
                                <a:pt x="159" y="39"/>
                              </a:lnTo>
                              <a:lnTo>
                                <a:pt x="150" y="53"/>
                              </a:lnTo>
                              <a:lnTo>
                                <a:pt x="143" y="71"/>
                              </a:lnTo>
                              <a:lnTo>
                                <a:pt x="139" y="96"/>
                              </a:lnTo>
                              <a:lnTo>
                                <a:pt x="133" y="121"/>
                              </a:lnTo>
                              <a:lnTo>
                                <a:pt x="128" y="136"/>
                              </a:lnTo>
                              <a:lnTo>
                                <a:pt x="121" y="147"/>
                              </a:lnTo>
                              <a:lnTo>
                                <a:pt x="113" y="159"/>
                              </a:lnTo>
                              <a:lnTo>
                                <a:pt x="104" y="167"/>
                              </a:lnTo>
                              <a:lnTo>
                                <a:pt x="94" y="175"/>
                              </a:lnTo>
                              <a:lnTo>
                                <a:pt x="84" y="179"/>
                              </a:lnTo>
                              <a:lnTo>
                                <a:pt x="72" y="183"/>
                              </a:lnTo>
                              <a:lnTo>
                                <a:pt x="59" y="187"/>
                              </a:lnTo>
                              <a:lnTo>
                                <a:pt x="48" y="192"/>
                              </a:lnTo>
                              <a:lnTo>
                                <a:pt x="40" y="203"/>
                              </a:lnTo>
                              <a:lnTo>
                                <a:pt x="35" y="212"/>
                              </a:lnTo>
                              <a:lnTo>
                                <a:pt x="31" y="223"/>
                              </a:lnTo>
                              <a:lnTo>
                                <a:pt x="24" y="232"/>
                              </a:lnTo>
                              <a:lnTo>
                                <a:pt x="22" y="235"/>
                              </a:lnTo>
                              <a:lnTo>
                                <a:pt x="18" y="236"/>
                              </a:lnTo>
                              <a:lnTo>
                                <a:pt x="14" y="239"/>
                              </a:lnTo>
                              <a:lnTo>
                                <a:pt x="11" y="241"/>
                              </a:lnTo>
                              <a:lnTo>
                                <a:pt x="8" y="244"/>
                              </a:lnTo>
                              <a:lnTo>
                                <a:pt x="6" y="249"/>
                              </a:lnTo>
                              <a:lnTo>
                                <a:pt x="4" y="256"/>
                              </a:lnTo>
                              <a:lnTo>
                                <a:pt x="3" y="257"/>
                              </a:lnTo>
                              <a:lnTo>
                                <a:pt x="2" y="257"/>
                              </a:lnTo>
                              <a:lnTo>
                                <a:pt x="0" y="256"/>
                              </a:lnTo>
                              <a:lnTo>
                                <a:pt x="0" y="255"/>
                              </a:lnTo>
                              <a:lnTo>
                                <a:pt x="2" y="251"/>
                              </a:lnTo>
                              <a:lnTo>
                                <a:pt x="3" y="247"/>
                              </a:lnTo>
                              <a:lnTo>
                                <a:pt x="6" y="241"/>
                              </a:lnTo>
                              <a:lnTo>
                                <a:pt x="8" y="239"/>
                              </a:lnTo>
                              <a:lnTo>
                                <a:pt x="12" y="235"/>
                              </a:lnTo>
                              <a:lnTo>
                                <a:pt x="23" y="227"/>
                              </a:lnTo>
                              <a:lnTo>
                                <a:pt x="30" y="215"/>
                              </a:lnTo>
                              <a:lnTo>
                                <a:pt x="35" y="203"/>
                              </a:lnTo>
                              <a:lnTo>
                                <a:pt x="44" y="192"/>
                              </a:lnTo>
                              <a:lnTo>
                                <a:pt x="55" y="185"/>
                              </a:lnTo>
                              <a:lnTo>
                                <a:pt x="67" y="181"/>
                              </a:lnTo>
                              <a:lnTo>
                                <a:pt x="80" y="177"/>
                              </a:lnTo>
                              <a:lnTo>
                                <a:pt x="92" y="171"/>
                              </a:lnTo>
                              <a:lnTo>
                                <a:pt x="102" y="163"/>
                              </a:lnTo>
                              <a:lnTo>
                                <a:pt x="114" y="149"/>
                              </a:lnTo>
                              <a:lnTo>
                                <a:pt x="124" y="134"/>
                              </a:lnTo>
                              <a:lnTo>
                                <a:pt x="130" y="117"/>
                              </a:lnTo>
                              <a:lnTo>
                                <a:pt x="135" y="92"/>
                              </a:lnTo>
                              <a:lnTo>
                                <a:pt x="141" y="67"/>
                              </a:lnTo>
                              <a:lnTo>
                                <a:pt x="149" y="47"/>
                              </a:lnTo>
                              <a:lnTo>
                                <a:pt x="162" y="30"/>
                              </a:lnTo>
                              <a:lnTo>
                                <a:pt x="171" y="20"/>
                              </a:lnTo>
                              <a:lnTo>
                                <a:pt x="182" y="12"/>
                              </a:lnTo>
                              <a:lnTo>
                                <a:pt x="184" y="10"/>
                              </a:lnTo>
                              <a:lnTo>
                                <a:pt x="188" y="8"/>
                              </a:lnTo>
                              <a:lnTo>
                                <a:pt x="191" y="6"/>
                              </a:lnTo>
                              <a:lnTo>
                                <a:pt x="195" y="4"/>
                              </a:lnTo>
                              <a:lnTo>
                                <a:pt x="196" y="2"/>
                              </a:lnTo>
                              <a:lnTo>
                                <a:pt x="198" y="0"/>
                              </a:lnTo>
                              <a:lnTo>
                                <a:pt x="199"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48" name="Google Shape;448;p6"/>
                        <p:cNvSpPr/>
                        <p:nvPr/>
                      </p:nvSpPr>
                      <p:spPr>
                        <a:xfrm>
                          <a:off x="1337175" y="1490646"/>
                          <a:ext cx="43384" cy="11469"/>
                        </a:xfrm>
                        <a:custGeom>
                          <a:rect b="b" l="l" r="r" t="t"/>
                          <a:pathLst>
                            <a:path extrusionOk="0" h="23" w="87">
                              <a:moveTo>
                                <a:pt x="2" y="0"/>
                              </a:moveTo>
                              <a:lnTo>
                                <a:pt x="12" y="6"/>
                              </a:lnTo>
                              <a:lnTo>
                                <a:pt x="21" y="12"/>
                              </a:lnTo>
                              <a:lnTo>
                                <a:pt x="29" y="14"/>
                              </a:lnTo>
                              <a:lnTo>
                                <a:pt x="41" y="11"/>
                              </a:lnTo>
                              <a:lnTo>
                                <a:pt x="51" y="10"/>
                              </a:lnTo>
                              <a:lnTo>
                                <a:pt x="58" y="10"/>
                              </a:lnTo>
                              <a:lnTo>
                                <a:pt x="63" y="10"/>
                              </a:lnTo>
                              <a:lnTo>
                                <a:pt x="70" y="12"/>
                              </a:lnTo>
                              <a:lnTo>
                                <a:pt x="71" y="14"/>
                              </a:lnTo>
                              <a:lnTo>
                                <a:pt x="72" y="15"/>
                              </a:lnTo>
                              <a:lnTo>
                                <a:pt x="75" y="16"/>
                              </a:lnTo>
                              <a:lnTo>
                                <a:pt x="78" y="18"/>
                              </a:lnTo>
                              <a:lnTo>
                                <a:pt x="80" y="19"/>
                              </a:lnTo>
                              <a:lnTo>
                                <a:pt x="82" y="20"/>
                              </a:lnTo>
                              <a:lnTo>
                                <a:pt x="83" y="20"/>
                              </a:lnTo>
                              <a:lnTo>
                                <a:pt x="84" y="19"/>
                              </a:lnTo>
                              <a:lnTo>
                                <a:pt x="86" y="20"/>
                              </a:lnTo>
                              <a:lnTo>
                                <a:pt x="87" y="22"/>
                              </a:lnTo>
                              <a:lnTo>
                                <a:pt x="86" y="23"/>
                              </a:lnTo>
                              <a:lnTo>
                                <a:pt x="84" y="23"/>
                              </a:lnTo>
                              <a:lnTo>
                                <a:pt x="82" y="23"/>
                              </a:lnTo>
                              <a:lnTo>
                                <a:pt x="79" y="23"/>
                              </a:lnTo>
                              <a:lnTo>
                                <a:pt x="71" y="18"/>
                              </a:lnTo>
                              <a:lnTo>
                                <a:pt x="64" y="15"/>
                              </a:lnTo>
                              <a:lnTo>
                                <a:pt x="55" y="12"/>
                              </a:lnTo>
                              <a:lnTo>
                                <a:pt x="41" y="16"/>
                              </a:lnTo>
                              <a:lnTo>
                                <a:pt x="25" y="18"/>
                              </a:lnTo>
                              <a:lnTo>
                                <a:pt x="17" y="15"/>
                              </a:lnTo>
                              <a:lnTo>
                                <a:pt x="9" y="10"/>
                              </a:lnTo>
                              <a:lnTo>
                                <a:pt x="1" y="4"/>
                              </a:lnTo>
                              <a:lnTo>
                                <a:pt x="0" y="3"/>
                              </a:lnTo>
                              <a:lnTo>
                                <a:pt x="0" y="2"/>
                              </a:lnTo>
                              <a:lnTo>
                                <a:pt x="1" y="0"/>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49" name="Google Shape;449;p6"/>
                        <p:cNvSpPr/>
                        <p:nvPr/>
                      </p:nvSpPr>
                      <p:spPr>
                        <a:xfrm>
                          <a:off x="1267861" y="1463219"/>
                          <a:ext cx="12467" cy="34906"/>
                        </a:xfrm>
                        <a:custGeom>
                          <a:rect b="b" l="l" r="r" t="t"/>
                          <a:pathLst>
                            <a:path extrusionOk="0" h="70" w="25">
                              <a:moveTo>
                                <a:pt x="2" y="0"/>
                              </a:moveTo>
                              <a:lnTo>
                                <a:pt x="4" y="0"/>
                              </a:lnTo>
                              <a:lnTo>
                                <a:pt x="11" y="9"/>
                              </a:lnTo>
                              <a:lnTo>
                                <a:pt x="18" y="18"/>
                              </a:lnTo>
                              <a:lnTo>
                                <a:pt x="22" y="29"/>
                              </a:lnTo>
                              <a:lnTo>
                                <a:pt x="23" y="36"/>
                              </a:lnTo>
                              <a:lnTo>
                                <a:pt x="23" y="42"/>
                              </a:lnTo>
                              <a:lnTo>
                                <a:pt x="23" y="49"/>
                              </a:lnTo>
                              <a:lnTo>
                                <a:pt x="23" y="58"/>
                              </a:lnTo>
                              <a:lnTo>
                                <a:pt x="25" y="67"/>
                              </a:lnTo>
                              <a:lnTo>
                                <a:pt x="25" y="69"/>
                              </a:lnTo>
                              <a:lnTo>
                                <a:pt x="23" y="70"/>
                              </a:lnTo>
                              <a:lnTo>
                                <a:pt x="22" y="69"/>
                              </a:lnTo>
                              <a:lnTo>
                                <a:pt x="21" y="67"/>
                              </a:lnTo>
                              <a:lnTo>
                                <a:pt x="21" y="61"/>
                              </a:lnTo>
                              <a:lnTo>
                                <a:pt x="19" y="55"/>
                              </a:lnTo>
                              <a:lnTo>
                                <a:pt x="19" y="49"/>
                              </a:lnTo>
                              <a:lnTo>
                                <a:pt x="19" y="42"/>
                              </a:lnTo>
                              <a:lnTo>
                                <a:pt x="19" y="36"/>
                              </a:lnTo>
                              <a:lnTo>
                                <a:pt x="18" y="29"/>
                              </a:lnTo>
                              <a:lnTo>
                                <a:pt x="11" y="16"/>
                              </a:lnTo>
                              <a:lnTo>
                                <a:pt x="2" y="5"/>
                              </a:lnTo>
                              <a:lnTo>
                                <a:pt x="1" y="4"/>
                              </a:lnTo>
                              <a:lnTo>
                                <a:pt x="0" y="2"/>
                              </a:lnTo>
                              <a:lnTo>
                                <a:pt x="0" y="1"/>
                              </a:lnTo>
                              <a:lnTo>
                                <a:pt x="1" y="0"/>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50" name="Google Shape;450;p6"/>
                        <p:cNvSpPr/>
                        <p:nvPr/>
                      </p:nvSpPr>
                      <p:spPr>
                        <a:xfrm>
                          <a:off x="1149678" y="1441278"/>
                          <a:ext cx="158076" cy="197470"/>
                        </a:xfrm>
                        <a:custGeom>
                          <a:rect b="b" l="l" r="r" t="t"/>
                          <a:pathLst>
                            <a:path extrusionOk="0" h="396" w="317">
                              <a:moveTo>
                                <a:pt x="248" y="0"/>
                              </a:moveTo>
                              <a:lnTo>
                                <a:pt x="262" y="3"/>
                              </a:lnTo>
                              <a:lnTo>
                                <a:pt x="271" y="11"/>
                              </a:lnTo>
                              <a:lnTo>
                                <a:pt x="279" y="19"/>
                              </a:lnTo>
                              <a:lnTo>
                                <a:pt x="288" y="25"/>
                              </a:lnTo>
                              <a:lnTo>
                                <a:pt x="295" y="29"/>
                              </a:lnTo>
                              <a:lnTo>
                                <a:pt x="301" y="31"/>
                              </a:lnTo>
                              <a:lnTo>
                                <a:pt x="309" y="32"/>
                              </a:lnTo>
                              <a:lnTo>
                                <a:pt x="312" y="32"/>
                              </a:lnTo>
                              <a:lnTo>
                                <a:pt x="313" y="32"/>
                              </a:lnTo>
                              <a:lnTo>
                                <a:pt x="316" y="33"/>
                              </a:lnTo>
                              <a:lnTo>
                                <a:pt x="317" y="35"/>
                              </a:lnTo>
                              <a:lnTo>
                                <a:pt x="317" y="36"/>
                              </a:lnTo>
                              <a:lnTo>
                                <a:pt x="316" y="37"/>
                              </a:lnTo>
                              <a:lnTo>
                                <a:pt x="315" y="37"/>
                              </a:lnTo>
                              <a:lnTo>
                                <a:pt x="311" y="36"/>
                              </a:lnTo>
                              <a:lnTo>
                                <a:pt x="308" y="36"/>
                              </a:lnTo>
                              <a:lnTo>
                                <a:pt x="304" y="36"/>
                              </a:lnTo>
                              <a:lnTo>
                                <a:pt x="300" y="35"/>
                              </a:lnTo>
                              <a:lnTo>
                                <a:pt x="294" y="32"/>
                              </a:lnTo>
                              <a:lnTo>
                                <a:pt x="287" y="29"/>
                              </a:lnTo>
                              <a:lnTo>
                                <a:pt x="279" y="23"/>
                              </a:lnTo>
                              <a:lnTo>
                                <a:pt x="271" y="15"/>
                              </a:lnTo>
                              <a:lnTo>
                                <a:pt x="263" y="8"/>
                              </a:lnTo>
                              <a:lnTo>
                                <a:pt x="245" y="4"/>
                              </a:lnTo>
                              <a:lnTo>
                                <a:pt x="226" y="5"/>
                              </a:lnTo>
                              <a:lnTo>
                                <a:pt x="209" y="11"/>
                              </a:lnTo>
                              <a:lnTo>
                                <a:pt x="192" y="17"/>
                              </a:lnTo>
                              <a:lnTo>
                                <a:pt x="169" y="31"/>
                              </a:lnTo>
                              <a:lnTo>
                                <a:pt x="149" y="48"/>
                              </a:lnTo>
                              <a:lnTo>
                                <a:pt x="129" y="65"/>
                              </a:lnTo>
                              <a:lnTo>
                                <a:pt x="111" y="86"/>
                              </a:lnTo>
                              <a:lnTo>
                                <a:pt x="96" y="109"/>
                              </a:lnTo>
                              <a:lnTo>
                                <a:pt x="83" y="134"/>
                              </a:lnTo>
                              <a:lnTo>
                                <a:pt x="74" y="159"/>
                              </a:lnTo>
                              <a:lnTo>
                                <a:pt x="68" y="184"/>
                              </a:lnTo>
                              <a:lnTo>
                                <a:pt x="67" y="211"/>
                              </a:lnTo>
                              <a:lnTo>
                                <a:pt x="68" y="231"/>
                              </a:lnTo>
                              <a:lnTo>
                                <a:pt x="70" y="250"/>
                              </a:lnTo>
                              <a:lnTo>
                                <a:pt x="71" y="254"/>
                              </a:lnTo>
                              <a:lnTo>
                                <a:pt x="71" y="260"/>
                              </a:lnTo>
                              <a:lnTo>
                                <a:pt x="70" y="264"/>
                              </a:lnTo>
                              <a:lnTo>
                                <a:pt x="67" y="269"/>
                              </a:lnTo>
                              <a:lnTo>
                                <a:pt x="64" y="272"/>
                              </a:lnTo>
                              <a:lnTo>
                                <a:pt x="60" y="274"/>
                              </a:lnTo>
                              <a:lnTo>
                                <a:pt x="59" y="277"/>
                              </a:lnTo>
                              <a:lnTo>
                                <a:pt x="56" y="280"/>
                              </a:lnTo>
                              <a:lnTo>
                                <a:pt x="55" y="284"/>
                              </a:lnTo>
                              <a:lnTo>
                                <a:pt x="55" y="289"/>
                              </a:lnTo>
                              <a:lnTo>
                                <a:pt x="55" y="297"/>
                              </a:lnTo>
                              <a:lnTo>
                                <a:pt x="55" y="305"/>
                              </a:lnTo>
                              <a:lnTo>
                                <a:pt x="51" y="322"/>
                              </a:lnTo>
                              <a:lnTo>
                                <a:pt x="45" y="338"/>
                              </a:lnTo>
                              <a:lnTo>
                                <a:pt x="31" y="358"/>
                              </a:lnTo>
                              <a:lnTo>
                                <a:pt x="18" y="376"/>
                              </a:lnTo>
                              <a:lnTo>
                                <a:pt x="3" y="395"/>
                              </a:lnTo>
                              <a:lnTo>
                                <a:pt x="2" y="396"/>
                              </a:lnTo>
                              <a:lnTo>
                                <a:pt x="1" y="395"/>
                              </a:lnTo>
                              <a:lnTo>
                                <a:pt x="0" y="393"/>
                              </a:lnTo>
                              <a:lnTo>
                                <a:pt x="0" y="392"/>
                              </a:lnTo>
                              <a:lnTo>
                                <a:pt x="13" y="376"/>
                              </a:lnTo>
                              <a:lnTo>
                                <a:pt x="26" y="359"/>
                              </a:lnTo>
                              <a:lnTo>
                                <a:pt x="38" y="342"/>
                              </a:lnTo>
                              <a:lnTo>
                                <a:pt x="46" y="322"/>
                              </a:lnTo>
                              <a:lnTo>
                                <a:pt x="50" y="309"/>
                              </a:lnTo>
                              <a:lnTo>
                                <a:pt x="51" y="297"/>
                              </a:lnTo>
                              <a:lnTo>
                                <a:pt x="51" y="291"/>
                              </a:lnTo>
                              <a:lnTo>
                                <a:pt x="51" y="286"/>
                              </a:lnTo>
                              <a:lnTo>
                                <a:pt x="52" y="281"/>
                              </a:lnTo>
                              <a:lnTo>
                                <a:pt x="56" y="273"/>
                              </a:lnTo>
                              <a:lnTo>
                                <a:pt x="62" y="266"/>
                              </a:lnTo>
                              <a:lnTo>
                                <a:pt x="66" y="260"/>
                              </a:lnTo>
                              <a:lnTo>
                                <a:pt x="66" y="250"/>
                              </a:lnTo>
                              <a:lnTo>
                                <a:pt x="63" y="213"/>
                              </a:lnTo>
                              <a:lnTo>
                                <a:pt x="66" y="176"/>
                              </a:lnTo>
                              <a:lnTo>
                                <a:pt x="75" y="141"/>
                              </a:lnTo>
                              <a:lnTo>
                                <a:pt x="91" y="107"/>
                              </a:lnTo>
                              <a:lnTo>
                                <a:pt x="108" y="84"/>
                              </a:lnTo>
                              <a:lnTo>
                                <a:pt x="127" y="62"/>
                              </a:lnTo>
                              <a:lnTo>
                                <a:pt x="148" y="44"/>
                              </a:lnTo>
                              <a:lnTo>
                                <a:pt x="165" y="29"/>
                              </a:lnTo>
                              <a:lnTo>
                                <a:pt x="184" y="17"/>
                              </a:lnTo>
                              <a:lnTo>
                                <a:pt x="205" y="8"/>
                              </a:lnTo>
                              <a:lnTo>
                                <a:pt x="218" y="3"/>
                              </a:lnTo>
                              <a:lnTo>
                                <a:pt x="233" y="0"/>
                              </a:lnTo>
                              <a:lnTo>
                                <a:pt x="24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51" name="Google Shape;451;p6"/>
                        <p:cNvSpPr/>
                        <p:nvPr/>
                      </p:nvSpPr>
                      <p:spPr>
                        <a:xfrm>
                          <a:off x="1117764" y="1616807"/>
                          <a:ext cx="42885" cy="12965"/>
                        </a:xfrm>
                        <a:custGeom>
                          <a:rect b="b" l="l" r="r" t="t"/>
                          <a:pathLst>
                            <a:path extrusionOk="0" h="26" w="86">
                              <a:moveTo>
                                <a:pt x="33" y="0"/>
                              </a:moveTo>
                              <a:lnTo>
                                <a:pt x="44" y="3"/>
                              </a:lnTo>
                              <a:lnTo>
                                <a:pt x="53" y="10"/>
                              </a:lnTo>
                              <a:lnTo>
                                <a:pt x="62" y="16"/>
                              </a:lnTo>
                              <a:lnTo>
                                <a:pt x="71" y="19"/>
                              </a:lnTo>
                              <a:lnTo>
                                <a:pt x="82" y="18"/>
                              </a:lnTo>
                              <a:lnTo>
                                <a:pt x="83" y="18"/>
                              </a:lnTo>
                              <a:lnTo>
                                <a:pt x="85" y="19"/>
                              </a:lnTo>
                              <a:lnTo>
                                <a:pt x="86" y="20"/>
                              </a:lnTo>
                              <a:lnTo>
                                <a:pt x="85" y="22"/>
                              </a:lnTo>
                              <a:lnTo>
                                <a:pt x="75" y="23"/>
                              </a:lnTo>
                              <a:lnTo>
                                <a:pt x="67" y="22"/>
                              </a:lnTo>
                              <a:lnTo>
                                <a:pt x="58" y="19"/>
                              </a:lnTo>
                              <a:lnTo>
                                <a:pt x="50" y="12"/>
                              </a:lnTo>
                              <a:lnTo>
                                <a:pt x="41" y="7"/>
                              </a:lnTo>
                              <a:lnTo>
                                <a:pt x="30" y="4"/>
                              </a:lnTo>
                              <a:lnTo>
                                <a:pt x="18" y="8"/>
                              </a:lnTo>
                              <a:lnTo>
                                <a:pt x="11" y="15"/>
                              </a:lnTo>
                              <a:lnTo>
                                <a:pt x="4" y="24"/>
                              </a:lnTo>
                              <a:lnTo>
                                <a:pt x="3" y="26"/>
                              </a:lnTo>
                              <a:lnTo>
                                <a:pt x="1" y="26"/>
                              </a:lnTo>
                              <a:lnTo>
                                <a:pt x="0" y="24"/>
                              </a:lnTo>
                              <a:lnTo>
                                <a:pt x="0" y="23"/>
                              </a:lnTo>
                              <a:lnTo>
                                <a:pt x="0" y="23"/>
                              </a:lnTo>
                              <a:lnTo>
                                <a:pt x="1" y="22"/>
                              </a:lnTo>
                              <a:lnTo>
                                <a:pt x="1" y="22"/>
                              </a:lnTo>
                              <a:lnTo>
                                <a:pt x="7" y="14"/>
                              </a:lnTo>
                              <a:lnTo>
                                <a:pt x="13" y="6"/>
                              </a:lnTo>
                              <a:lnTo>
                                <a:pt x="22" y="2"/>
                              </a:lnTo>
                              <a:lnTo>
                                <a:pt x="3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52" name="Google Shape;452;p6"/>
                        <p:cNvSpPr/>
                        <p:nvPr/>
                      </p:nvSpPr>
                      <p:spPr>
                        <a:xfrm>
                          <a:off x="1122252" y="1656700"/>
                          <a:ext cx="32413" cy="21941"/>
                        </a:xfrm>
                        <a:custGeom>
                          <a:rect b="b" l="l" r="r" t="t"/>
                          <a:pathLst>
                            <a:path extrusionOk="0" h="44" w="65">
                              <a:moveTo>
                                <a:pt x="3" y="0"/>
                              </a:moveTo>
                              <a:lnTo>
                                <a:pt x="4" y="1"/>
                              </a:lnTo>
                              <a:lnTo>
                                <a:pt x="12" y="9"/>
                              </a:lnTo>
                              <a:lnTo>
                                <a:pt x="23" y="14"/>
                              </a:lnTo>
                              <a:lnTo>
                                <a:pt x="35" y="20"/>
                              </a:lnTo>
                              <a:lnTo>
                                <a:pt x="45" y="25"/>
                              </a:lnTo>
                              <a:lnTo>
                                <a:pt x="47" y="26"/>
                              </a:lnTo>
                              <a:lnTo>
                                <a:pt x="49" y="29"/>
                              </a:lnTo>
                              <a:lnTo>
                                <a:pt x="52" y="32"/>
                              </a:lnTo>
                              <a:lnTo>
                                <a:pt x="55" y="34"/>
                              </a:lnTo>
                              <a:lnTo>
                                <a:pt x="57" y="36"/>
                              </a:lnTo>
                              <a:lnTo>
                                <a:pt x="60" y="38"/>
                              </a:lnTo>
                              <a:lnTo>
                                <a:pt x="61" y="40"/>
                              </a:lnTo>
                              <a:lnTo>
                                <a:pt x="64" y="40"/>
                              </a:lnTo>
                              <a:lnTo>
                                <a:pt x="65" y="40"/>
                              </a:lnTo>
                              <a:lnTo>
                                <a:pt x="65" y="41"/>
                              </a:lnTo>
                              <a:lnTo>
                                <a:pt x="65" y="42"/>
                              </a:lnTo>
                              <a:lnTo>
                                <a:pt x="64" y="44"/>
                              </a:lnTo>
                              <a:lnTo>
                                <a:pt x="61" y="44"/>
                              </a:lnTo>
                              <a:lnTo>
                                <a:pt x="58" y="42"/>
                              </a:lnTo>
                              <a:lnTo>
                                <a:pt x="55" y="40"/>
                              </a:lnTo>
                              <a:lnTo>
                                <a:pt x="52" y="37"/>
                              </a:lnTo>
                              <a:lnTo>
                                <a:pt x="48" y="33"/>
                              </a:lnTo>
                              <a:lnTo>
                                <a:pt x="45" y="30"/>
                              </a:lnTo>
                              <a:lnTo>
                                <a:pt x="43" y="29"/>
                              </a:lnTo>
                              <a:lnTo>
                                <a:pt x="32" y="24"/>
                              </a:lnTo>
                              <a:lnTo>
                                <a:pt x="20" y="18"/>
                              </a:lnTo>
                              <a:lnTo>
                                <a:pt x="9" y="12"/>
                              </a:lnTo>
                              <a:lnTo>
                                <a:pt x="0" y="4"/>
                              </a:lnTo>
                              <a:lnTo>
                                <a:pt x="0" y="1"/>
                              </a:lnTo>
                              <a:lnTo>
                                <a:pt x="2" y="1"/>
                              </a:lnTo>
                              <a:lnTo>
                                <a:pt x="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53" name="Google Shape;453;p6"/>
                        <p:cNvSpPr/>
                        <p:nvPr/>
                      </p:nvSpPr>
                      <p:spPr>
                        <a:xfrm>
                          <a:off x="1183089" y="1569933"/>
                          <a:ext cx="21941" cy="62831"/>
                        </a:xfrm>
                        <a:custGeom>
                          <a:rect b="b" l="l" r="r" t="t"/>
                          <a:pathLst>
                            <a:path extrusionOk="0" h="126" w="44">
                              <a:moveTo>
                                <a:pt x="3" y="0"/>
                              </a:moveTo>
                              <a:lnTo>
                                <a:pt x="4" y="2"/>
                              </a:lnTo>
                              <a:lnTo>
                                <a:pt x="15" y="14"/>
                              </a:lnTo>
                              <a:lnTo>
                                <a:pt x="24" y="27"/>
                              </a:lnTo>
                              <a:lnTo>
                                <a:pt x="33" y="43"/>
                              </a:lnTo>
                              <a:lnTo>
                                <a:pt x="41" y="59"/>
                              </a:lnTo>
                              <a:lnTo>
                                <a:pt x="44" y="75"/>
                              </a:lnTo>
                              <a:lnTo>
                                <a:pt x="42" y="90"/>
                              </a:lnTo>
                              <a:lnTo>
                                <a:pt x="41" y="108"/>
                              </a:lnTo>
                              <a:lnTo>
                                <a:pt x="41" y="125"/>
                              </a:lnTo>
                              <a:lnTo>
                                <a:pt x="41" y="126"/>
                              </a:lnTo>
                              <a:lnTo>
                                <a:pt x="40" y="126"/>
                              </a:lnTo>
                              <a:lnTo>
                                <a:pt x="38" y="126"/>
                              </a:lnTo>
                              <a:lnTo>
                                <a:pt x="37" y="125"/>
                              </a:lnTo>
                              <a:lnTo>
                                <a:pt x="37" y="112"/>
                              </a:lnTo>
                              <a:lnTo>
                                <a:pt x="37" y="97"/>
                              </a:lnTo>
                              <a:lnTo>
                                <a:pt x="38" y="85"/>
                              </a:lnTo>
                              <a:lnTo>
                                <a:pt x="40" y="72"/>
                              </a:lnTo>
                              <a:lnTo>
                                <a:pt x="37" y="60"/>
                              </a:lnTo>
                              <a:lnTo>
                                <a:pt x="27" y="40"/>
                              </a:lnTo>
                              <a:lnTo>
                                <a:pt x="15" y="22"/>
                              </a:lnTo>
                              <a:lnTo>
                                <a:pt x="1" y="4"/>
                              </a:lnTo>
                              <a:lnTo>
                                <a:pt x="0" y="3"/>
                              </a:lnTo>
                              <a:lnTo>
                                <a:pt x="1" y="2"/>
                              </a:lnTo>
                              <a:lnTo>
                                <a:pt x="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54" name="Google Shape;454;p6"/>
                        <p:cNvSpPr/>
                        <p:nvPr/>
                      </p:nvSpPr>
                      <p:spPr>
                        <a:xfrm>
                          <a:off x="1478297" y="1811286"/>
                          <a:ext cx="161068" cy="42885"/>
                        </a:xfrm>
                        <a:custGeom>
                          <a:rect b="b" l="l" r="r" t="t"/>
                          <a:pathLst>
                            <a:path extrusionOk="0" h="86" w="323">
                              <a:moveTo>
                                <a:pt x="320" y="0"/>
                              </a:moveTo>
                              <a:lnTo>
                                <a:pt x="322" y="0"/>
                              </a:lnTo>
                              <a:lnTo>
                                <a:pt x="323" y="1"/>
                              </a:lnTo>
                              <a:lnTo>
                                <a:pt x="323" y="4"/>
                              </a:lnTo>
                              <a:lnTo>
                                <a:pt x="322" y="4"/>
                              </a:lnTo>
                              <a:lnTo>
                                <a:pt x="319" y="5"/>
                              </a:lnTo>
                              <a:lnTo>
                                <a:pt x="316" y="6"/>
                              </a:lnTo>
                              <a:lnTo>
                                <a:pt x="314" y="8"/>
                              </a:lnTo>
                              <a:lnTo>
                                <a:pt x="311" y="9"/>
                              </a:lnTo>
                              <a:lnTo>
                                <a:pt x="309" y="9"/>
                              </a:lnTo>
                              <a:lnTo>
                                <a:pt x="302" y="9"/>
                              </a:lnTo>
                              <a:lnTo>
                                <a:pt x="297" y="8"/>
                              </a:lnTo>
                              <a:lnTo>
                                <a:pt x="291" y="6"/>
                              </a:lnTo>
                              <a:lnTo>
                                <a:pt x="274" y="5"/>
                              </a:lnTo>
                              <a:lnTo>
                                <a:pt x="257" y="6"/>
                              </a:lnTo>
                              <a:lnTo>
                                <a:pt x="241" y="13"/>
                              </a:lnTo>
                              <a:lnTo>
                                <a:pt x="197" y="28"/>
                              </a:lnTo>
                              <a:lnTo>
                                <a:pt x="152" y="39"/>
                              </a:lnTo>
                              <a:lnTo>
                                <a:pt x="128" y="47"/>
                              </a:lnTo>
                              <a:lnTo>
                                <a:pt x="105" y="57"/>
                              </a:lnTo>
                              <a:lnTo>
                                <a:pt x="86" y="65"/>
                              </a:lnTo>
                              <a:lnTo>
                                <a:pt x="66" y="73"/>
                              </a:lnTo>
                              <a:lnTo>
                                <a:pt x="48" y="79"/>
                              </a:lnTo>
                              <a:lnTo>
                                <a:pt x="28" y="83"/>
                              </a:lnTo>
                              <a:lnTo>
                                <a:pt x="20" y="83"/>
                              </a:lnTo>
                              <a:lnTo>
                                <a:pt x="11" y="83"/>
                              </a:lnTo>
                              <a:lnTo>
                                <a:pt x="4" y="86"/>
                              </a:lnTo>
                              <a:lnTo>
                                <a:pt x="1" y="86"/>
                              </a:lnTo>
                              <a:lnTo>
                                <a:pt x="0" y="84"/>
                              </a:lnTo>
                              <a:lnTo>
                                <a:pt x="0" y="83"/>
                              </a:lnTo>
                              <a:lnTo>
                                <a:pt x="1" y="82"/>
                              </a:lnTo>
                              <a:lnTo>
                                <a:pt x="5" y="80"/>
                              </a:lnTo>
                              <a:lnTo>
                                <a:pt x="9" y="80"/>
                              </a:lnTo>
                              <a:lnTo>
                                <a:pt x="13" y="79"/>
                              </a:lnTo>
                              <a:lnTo>
                                <a:pt x="19" y="79"/>
                              </a:lnTo>
                              <a:lnTo>
                                <a:pt x="21" y="79"/>
                              </a:lnTo>
                              <a:lnTo>
                                <a:pt x="41" y="77"/>
                              </a:lnTo>
                              <a:lnTo>
                                <a:pt x="61" y="70"/>
                              </a:lnTo>
                              <a:lnTo>
                                <a:pt x="83" y="61"/>
                              </a:lnTo>
                              <a:lnTo>
                                <a:pt x="106" y="51"/>
                              </a:lnTo>
                              <a:lnTo>
                                <a:pt x="127" y="43"/>
                              </a:lnTo>
                              <a:lnTo>
                                <a:pt x="147" y="37"/>
                              </a:lnTo>
                              <a:lnTo>
                                <a:pt x="199" y="24"/>
                              </a:lnTo>
                              <a:lnTo>
                                <a:pt x="218" y="17"/>
                              </a:lnTo>
                              <a:lnTo>
                                <a:pt x="240" y="9"/>
                              </a:lnTo>
                              <a:lnTo>
                                <a:pt x="260" y="2"/>
                              </a:lnTo>
                              <a:lnTo>
                                <a:pt x="279" y="0"/>
                              </a:lnTo>
                              <a:lnTo>
                                <a:pt x="290" y="2"/>
                              </a:lnTo>
                              <a:lnTo>
                                <a:pt x="301" y="5"/>
                              </a:lnTo>
                              <a:lnTo>
                                <a:pt x="306" y="5"/>
                              </a:lnTo>
                              <a:lnTo>
                                <a:pt x="309" y="5"/>
                              </a:lnTo>
                              <a:lnTo>
                                <a:pt x="311" y="4"/>
                              </a:lnTo>
                              <a:lnTo>
                                <a:pt x="314" y="2"/>
                              </a:lnTo>
                              <a:lnTo>
                                <a:pt x="316" y="1"/>
                              </a:lnTo>
                              <a:lnTo>
                                <a:pt x="320"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55" name="Google Shape;455;p6"/>
                        <p:cNvSpPr/>
                        <p:nvPr/>
                      </p:nvSpPr>
                      <p:spPr>
                        <a:xfrm>
                          <a:off x="1357621" y="1850680"/>
                          <a:ext cx="135636" cy="45877"/>
                        </a:xfrm>
                        <a:custGeom>
                          <a:rect b="b" l="l" r="r" t="t"/>
                          <a:pathLst>
                            <a:path extrusionOk="0" h="92" w="272">
                              <a:moveTo>
                                <a:pt x="271" y="0"/>
                              </a:moveTo>
                              <a:lnTo>
                                <a:pt x="272" y="1"/>
                              </a:lnTo>
                              <a:lnTo>
                                <a:pt x="272" y="3"/>
                              </a:lnTo>
                              <a:lnTo>
                                <a:pt x="268" y="12"/>
                              </a:lnTo>
                              <a:lnTo>
                                <a:pt x="261" y="21"/>
                              </a:lnTo>
                              <a:lnTo>
                                <a:pt x="254" y="29"/>
                              </a:lnTo>
                              <a:lnTo>
                                <a:pt x="242" y="43"/>
                              </a:lnTo>
                              <a:lnTo>
                                <a:pt x="229" y="56"/>
                              </a:lnTo>
                              <a:lnTo>
                                <a:pt x="212" y="70"/>
                              </a:lnTo>
                              <a:lnTo>
                                <a:pt x="192" y="82"/>
                              </a:lnTo>
                              <a:lnTo>
                                <a:pt x="170" y="90"/>
                              </a:lnTo>
                              <a:lnTo>
                                <a:pt x="144" y="92"/>
                              </a:lnTo>
                              <a:lnTo>
                                <a:pt x="116" y="92"/>
                              </a:lnTo>
                              <a:lnTo>
                                <a:pt x="90" y="89"/>
                              </a:lnTo>
                              <a:lnTo>
                                <a:pt x="46" y="86"/>
                              </a:lnTo>
                              <a:lnTo>
                                <a:pt x="2" y="82"/>
                              </a:lnTo>
                              <a:lnTo>
                                <a:pt x="1" y="82"/>
                              </a:lnTo>
                              <a:lnTo>
                                <a:pt x="0" y="81"/>
                              </a:lnTo>
                              <a:lnTo>
                                <a:pt x="0" y="80"/>
                              </a:lnTo>
                              <a:lnTo>
                                <a:pt x="1" y="78"/>
                              </a:lnTo>
                              <a:lnTo>
                                <a:pt x="2" y="78"/>
                              </a:lnTo>
                              <a:lnTo>
                                <a:pt x="4" y="78"/>
                              </a:lnTo>
                              <a:lnTo>
                                <a:pt x="4" y="78"/>
                              </a:lnTo>
                              <a:lnTo>
                                <a:pt x="41" y="81"/>
                              </a:lnTo>
                              <a:lnTo>
                                <a:pt x="80" y="85"/>
                              </a:lnTo>
                              <a:lnTo>
                                <a:pt x="107" y="86"/>
                              </a:lnTo>
                              <a:lnTo>
                                <a:pt x="132" y="88"/>
                              </a:lnTo>
                              <a:lnTo>
                                <a:pt x="159" y="88"/>
                              </a:lnTo>
                              <a:lnTo>
                                <a:pt x="182" y="81"/>
                              </a:lnTo>
                              <a:lnTo>
                                <a:pt x="206" y="69"/>
                              </a:lnTo>
                              <a:lnTo>
                                <a:pt x="226" y="53"/>
                              </a:lnTo>
                              <a:lnTo>
                                <a:pt x="237" y="41"/>
                              </a:lnTo>
                              <a:lnTo>
                                <a:pt x="249" y="29"/>
                              </a:lnTo>
                              <a:lnTo>
                                <a:pt x="257" y="21"/>
                              </a:lnTo>
                              <a:lnTo>
                                <a:pt x="265" y="12"/>
                              </a:lnTo>
                              <a:lnTo>
                                <a:pt x="268" y="1"/>
                              </a:lnTo>
                              <a:lnTo>
                                <a:pt x="270" y="0"/>
                              </a:lnTo>
                              <a:lnTo>
                                <a:pt x="27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56" name="Google Shape;456;p6"/>
                        <p:cNvSpPr/>
                        <p:nvPr/>
                      </p:nvSpPr>
                      <p:spPr>
                        <a:xfrm>
                          <a:off x="1594485" y="1858160"/>
                          <a:ext cx="46874" cy="12467"/>
                        </a:xfrm>
                        <a:custGeom>
                          <a:rect b="b" l="l" r="r" t="t"/>
                          <a:pathLst>
                            <a:path extrusionOk="0" h="25" w="94">
                              <a:moveTo>
                                <a:pt x="29" y="0"/>
                              </a:moveTo>
                              <a:lnTo>
                                <a:pt x="40" y="1"/>
                              </a:lnTo>
                              <a:lnTo>
                                <a:pt x="62" y="10"/>
                              </a:lnTo>
                              <a:lnTo>
                                <a:pt x="72" y="16"/>
                              </a:lnTo>
                              <a:lnTo>
                                <a:pt x="82" y="20"/>
                              </a:lnTo>
                              <a:lnTo>
                                <a:pt x="93" y="21"/>
                              </a:lnTo>
                              <a:lnTo>
                                <a:pt x="94" y="22"/>
                              </a:lnTo>
                              <a:lnTo>
                                <a:pt x="94" y="24"/>
                              </a:lnTo>
                              <a:lnTo>
                                <a:pt x="94" y="25"/>
                              </a:lnTo>
                              <a:lnTo>
                                <a:pt x="93" y="25"/>
                              </a:lnTo>
                              <a:lnTo>
                                <a:pt x="80" y="24"/>
                              </a:lnTo>
                              <a:lnTo>
                                <a:pt x="69" y="18"/>
                              </a:lnTo>
                              <a:lnTo>
                                <a:pt x="57" y="12"/>
                              </a:lnTo>
                              <a:lnTo>
                                <a:pt x="46" y="8"/>
                              </a:lnTo>
                              <a:lnTo>
                                <a:pt x="36" y="5"/>
                              </a:lnTo>
                              <a:lnTo>
                                <a:pt x="24" y="4"/>
                              </a:lnTo>
                              <a:lnTo>
                                <a:pt x="12" y="6"/>
                              </a:lnTo>
                              <a:lnTo>
                                <a:pt x="4" y="13"/>
                              </a:lnTo>
                              <a:lnTo>
                                <a:pt x="1" y="13"/>
                              </a:lnTo>
                              <a:lnTo>
                                <a:pt x="0" y="13"/>
                              </a:lnTo>
                              <a:lnTo>
                                <a:pt x="0" y="12"/>
                              </a:lnTo>
                              <a:lnTo>
                                <a:pt x="0" y="10"/>
                              </a:lnTo>
                              <a:lnTo>
                                <a:pt x="8" y="4"/>
                              </a:lnTo>
                              <a:lnTo>
                                <a:pt x="19" y="1"/>
                              </a:lnTo>
                              <a:lnTo>
                                <a:pt x="29"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57" name="Google Shape;457;p6"/>
                        <p:cNvSpPr/>
                        <p:nvPr/>
                      </p:nvSpPr>
                      <p:spPr>
                        <a:xfrm>
                          <a:off x="1621413" y="1903040"/>
                          <a:ext cx="18451" cy="34906"/>
                        </a:xfrm>
                        <a:custGeom>
                          <a:rect b="b" l="l" r="r" t="t"/>
                          <a:pathLst>
                            <a:path extrusionOk="0" h="70" w="37">
                              <a:moveTo>
                                <a:pt x="4" y="2"/>
                              </a:moveTo>
                              <a:lnTo>
                                <a:pt x="4" y="2"/>
                              </a:lnTo>
                              <a:lnTo>
                                <a:pt x="4" y="2"/>
                              </a:lnTo>
                              <a:lnTo>
                                <a:pt x="4" y="2"/>
                              </a:lnTo>
                              <a:close/>
                              <a:moveTo>
                                <a:pt x="3" y="0"/>
                              </a:moveTo>
                              <a:lnTo>
                                <a:pt x="4" y="0"/>
                              </a:lnTo>
                              <a:lnTo>
                                <a:pt x="6" y="1"/>
                              </a:lnTo>
                              <a:lnTo>
                                <a:pt x="4" y="13"/>
                              </a:lnTo>
                              <a:lnTo>
                                <a:pt x="7" y="26"/>
                              </a:lnTo>
                              <a:lnTo>
                                <a:pt x="10" y="40"/>
                              </a:lnTo>
                              <a:lnTo>
                                <a:pt x="16" y="50"/>
                              </a:lnTo>
                              <a:lnTo>
                                <a:pt x="24" y="59"/>
                              </a:lnTo>
                              <a:lnTo>
                                <a:pt x="36" y="65"/>
                              </a:lnTo>
                              <a:lnTo>
                                <a:pt x="37" y="65"/>
                              </a:lnTo>
                              <a:lnTo>
                                <a:pt x="37" y="66"/>
                              </a:lnTo>
                              <a:lnTo>
                                <a:pt x="37" y="67"/>
                              </a:lnTo>
                              <a:lnTo>
                                <a:pt x="37" y="69"/>
                              </a:lnTo>
                              <a:lnTo>
                                <a:pt x="36" y="70"/>
                              </a:lnTo>
                              <a:lnTo>
                                <a:pt x="33" y="69"/>
                              </a:lnTo>
                              <a:lnTo>
                                <a:pt x="32" y="67"/>
                              </a:lnTo>
                              <a:lnTo>
                                <a:pt x="32" y="67"/>
                              </a:lnTo>
                              <a:lnTo>
                                <a:pt x="23" y="63"/>
                              </a:lnTo>
                              <a:lnTo>
                                <a:pt x="14" y="54"/>
                              </a:lnTo>
                              <a:lnTo>
                                <a:pt x="7" y="42"/>
                              </a:lnTo>
                              <a:lnTo>
                                <a:pt x="3" y="28"/>
                              </a:lnTo>
                              <a:lnTo>
                                <a:pt x="0" y="14"/>
                              </a:lnTo>
                              <a:lnTo>
                                <a:pt x="2" y="2"/>
                              </a:lnTo>
                              <a:lnTo>
                                <a:pt x="0" y="2"/>
                              </a:lnTo>
                              <a:lnTo>
                                <a:pt x="2" y="1"/>
                              </a:lnTo>
                              <a:lnTo>
                                <a:pt x="2" y="0"/>
                              </a:lnTo>
                              <a:lnTo>
                                <a:pt x="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58" name="Google Shape;458;p6"/>
                        <p:cNvSpPr/>
                        <p:nvPr/>
                      </p:nvSpPr>
                      <p:spPr>
                        <a:xfrm>
                          <a:off x="1557584" y="1912016"/>
                          <a:ext cx="44880" cy="11968"/>
                        </a:xfrm>
                        <a:custGeom>
                          <a:rect b="b" l="l" r="r" t="t"/>
                          <a:pathLst>
                            <a:path extrusionOk="0" h="24" w="90">
                              <a:moveTo>
                                <a:pt x="1" y="0"/>
                              </a:moveTo>
                              <a:lnTo>
                                <a:pt x="3" y="0"/>
                              </a:lnTo>
                              <a:lnTo>
                                <a:pt x="16" y="8"/>
                              </a:lnTo>
                              <a:lnTo>
                                <a:pt x="29" y="12"/>
                              </a:lnTo>
                              <a:lnTo>
                                <a:pt x="42" y="16"/>
                              </a:lnTo>
                              <a:lnTo>
                                <a:pt x="58" y="19"/>
                              </a:lnTo>
                              <a:lnTo>
                                <a:pt x="73" y="20"/>
                              </a:lnTo>
                              <a:lnTo>
                                <a:pt x="87" y="16"/>
                              </a:lnTo>
                              <a:lnTo>
                                <a:pt x="89" y="16"/>
                              </a:lnTo>
                              <a:lnTo>
                                <a:pt x="90" y="18"/>
                              </a:lnTo>
                              <a:lnTo>
                                <a:pt x="90" y="19"/>
                              </a:lnTo>
                              <a:lnTo>
                                <a:pt x="89" y="20"/>
                              </a:lnTo>
                              <a:lnTo>
                                <a:pt x="73" y="24"/>
                              </a:lnTo>
                              <a:lnTo>
                                <a:pt x="58" y="23"/>
                              </a:lnTo>
                              <a:lnTo>
                                <a:pt x="41" y="20"/>
                              </a:lnTo>
                              <a:lnTo>
                                <a:pt x="26" y="16"/>
                              </a:lnTo>
                              <a:lnTo>
                                <a:pt x="13" y="11"/>
                              </a:lnTo>
                              <a:lnTo>
                                <a:pt x="0" y="3"/>
                              </a:lnTo>
                              <a:lnTo>
                                <a:pt x="0" y="2"/>
                              </a:lnTo>
                              <a:lnTo>
                                <a:pt x="0" y="0"/>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59" name="Google Shape;459;p6"/>
                        <p:cNvSpPr/>
                        <p:nvPr/>
                      </p:nvSpPr>
                      <p:spPr>
                        <a:xfrm>
                          <a:off x="1584014" y="1921989"/>
                          <a:ext cx="6483" cy="36901"/>
                        </a:xfrm>
                        <a:custGeom>
                          <a:rect b="b" l="l" r="r" t="t"/>
                          <a:pathLst>
                            <a:path extrusionOk="0" h="74" w="13">
                              <a:moveTo>
                                <a:pt x="10" y="0"/>
                              </a:moveTo>
                              <a:lnTo>
                                <a:pt x="12" y="0"/>
                              </a:lnTo>
                              <a:lnTo>
                                <a:pt x="13" y="2"/>
                              </a:lnTo>
                              <a:lnTo>
                                <a:pt x="13" y="3"/>
                              </a:lnTo>
                              <a:lnTo>
                                <a:pt x="6" y="21"/>
                              </a:lnTo>
                              <a:lnTo>
                                <a:pt x="5" y="39"/>
                              </a:lnTo>
                              <a:lnTo>
                                <a:pt x="5" y="56"/>
                              </a:lnTo>
                              <a:lnTo>
                                <a:pt x="6" y="72"/>
                              </a:lnTo>
                              <a:lnTo>
                                <a:pt x="6" y="73"/>
                              </a:lnTo>
                              <a:lnTo>
                                <a:pt x="5" y="74"/>
                              </a:lnTo>
                              <a:lnTo>
                                <a:pt x="3" y="73"/>
                              </a:lnTo>
                              <a:lnTo>
                                <a:pt x="3" y="72"/>
                              </a:lnTo>
                              <a:lnTo>
                                <a:pt x="0" y="52"/>
                              </a:lnTo>
                              <a:lnTo>
                                <a:pt x="1" y="31"/>
                              </a:lnTo>
                              <a:lnTo>
                                <a:pt x="4" y="16"/>
                              </a:lnTo>
                              <a:lnTo>
                                <a:pt x="9" y="2"/>
                              </a:lnTo>
                              <a:lnTo>
                                <a:pt x="10"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60" name="Google Shape;460;p6"/>
                        <p:cNvSpPr/>
                        <p:nvPr/>
                      </p:nvSpPr>
                      <p:spPr>
                        <a:xfrm>
                          <a:off x="1543622" y="1950911"/>
                          <a:ext cx="18949" cy="52360"/>
                        </a:xfrm>
                        <a:custGeom>
                          <a:rect b="b" l="l" r="r" t="t"/>
                          <a:pathLst>
                            <a:path extrusionOk="0" h="105" w="38">
                              <a:moveTo>
                                <a:pt x="37" y="0"/>
                              </a:moveTo>
                              <a:lnTo>
                                <a:pt x="37" y="2"/>
                              </a:lnTo>
                              <a:lnTo>
                                <a:pt x="38" y="3"/>
                              </a:lnTo>
                              <a:lnTo>
                                <a:pt x="37" y="4"/>
                              </a:lnTo>
                              <a:lnTo>
                                <a:pt x="27" y="12"/>
                              </a:lnTo>
                              <a:lnTo>
                                <a:pt x="19" y="23"/>
                              </a:lnTo>
                              <a:lnTo>
                                <a:pt x="12" y="35"/>
                              </a:lnTo>
                              <a:lnTo>
                                <a:pt x="8" y="45"/>
                              </a:lnTo>
                              <a:lnTo>
                                <a:pt x="4" y="61"/>
                              </a:lnTo>
                              <a:lnTo>
                                <a:pt x="5" y="75"/>
                              </a:lnTo>
                              <a:lnTo>
                                <a:pt x="11" y="89"/>
                              </a:lnTo>
                              <a:lnTo>
                                <a:pt x="17" y="102"/>
                              </a:lnTo>
                              <a:lnTo>
                                <a:pt x="17" y="104"/>
                              </a:lnTo>
                              <a:lnTo>
                                <a:pt x="16" y="105"/>
                              </a:lnTo>
                              <a:lnTo>
                                <a:pt x="15" y="105"/>
                              </a:lnTo>
                              <a:lnTo>
                                <a:pt x="13" y="105"/>
                              </a:lnTo>
                              <a:lnTo>
                                <a:pt x="7" y="89"/>
                              </a:lnTo>
                              <a:lnTo>
                                <a:pt x="1" y="75"/>
                              </a:lnTo>
                              <a:lnTo>
                                <a:pt x="0" y="59"/>
                              </a:lnTo>
                              <a:lnTo>
                                <a:pt x="4" y="43"/>
                              </a:lnTo>
                              <a:lnTo>
                                <a:pt x="9" y="31"/>
                              </a:lnTo>
                              <a:lnTo>
                                <a:pt x="16" y="19"/>
                              </a:lnTo>
                              <a:lnTo>
                                <a:pt x="24" y="8"/>
                              </a:lnTo>
                              <a:lnTo>
                                <a:pt x="35" y="0"/>
                              </a:lnTo>
                              <a:lnTo>
                                <a:pt x="3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61" name="Google Shape;461;p6"/>
                        <p:cNvSpPr/>
                        <p:nvPr/>
                      </p:nvSpPr>
                      <p:spPr>
                        <a:xfrm>
                          <a:off x="1419455" y="1954402"/>
                          <a:ext cx="67320" cy="54853"/>
                        </a:xfrm>
                        <a:custGeom>
                          <a:rect b="b" l="l" r="r" t="t"/>
                          <a:pathLst>
                            <a:path extrusionOk="0" h="110" w="135">
                              <a:moveTo>
                                <a:pt x="1" y="0"/>
                              </a:moveTo>
                              <a:lnTo>
                                <a:pt x="3" y="0"/>
                              </a:lnTo>
                              <a:lnTo>
                                <a:pt x="4" y="3"/>
                              </a:lnTo>
                              <a:lnTo>
                                <a:pt x="7" y="16"/>
                              </a:lnTo>
                              <a:lnTo>
                                <a:pt x="11" y="31"/>
                              </a:lnTo>
                              <a:lnTo>
                                <a:pt x="19" y="45"/>
                              </a:lnTo>
                              <a:lnTo>
                                <a:pt x="29" y="54"/>
                              </a:lnTo>
                              <a:lnTo>
                                <a:pt x="45" y="58"/>
                              </a:lnTo>
                              <a:lnTo>
                                <a:pt x="61" y="60"/>
                              </a:lnTo>
                              <a:lnTo>
                                <a:pt x="78" y="61"/>
                              </a:lnTo>
                              <a:lnTo>
                                <a:pt x="92" y="64"/>
                              </a:lnTo>
                              <a:lnTo>
                                <a:pt x="106" y="68"/>
                              </a:lnTo>
                              <a:lnTo>
                                <a:pt x="117" y="76"/>
                              </a:lnTo>
                              <a:lnTo>
                                <a:pt x="122" y="84"/>
                              </a:lnTo>
                              <a:lnTo>
                                <a:pt x="126" y="91"/>
                              </a:lnTo>
                              <a:lnTo>
                                <a:pt x="129" y="99"/>
                              </a:lnTo>
                              <a:lnTo>
                                <a:pt x="135" y="107"/>
                              </a:lnTo>
                              <a:lnTo>
                                <a:pt x="135" y="109"/>
                              </a:lnTo>
                              <a:lnTo>
                                <a:pt x="135" y="110"/>
                              </a:lnTo>
                              <a:lnTo>
                                <a:pt x="134" y="110"/>
                              </a:lnTo>
                              <a:lnTo>
                                <a:pt x="133" y="110"/>
                              </a:lnTo>
                              <a:lnTo>
                                <a:pt x="127" y="106"/>
                              </a:lnTo>
                              <a:lnTo>
                                <a:pt x="125" y="101"/>
                              </a:lnTo>
                              <a:lnTo>
                                <a:pt x="122" y="95"/>
                              </a:lnTo>
                              <a:lnTo>
                                <a:pt x="118" y="85"/>
                              </a:lnTo>
                              <a:lnTo>
                                <a:pt x="113" y="77"/>
                              </a:lnTo>
                              <a:lnTo>
                                <a:pt x="103" y="72"/>
                              </a:lnTo>
                              <a:lnTo>
                                <a:pt x="85" y="66"/>
                              </a:lnTo>
                              <a:lnTo>
                                <a:pt x="66" y="65"/>
                              </a:lnTo>
                              <a:lnTo>
                                <a:pt x="46" y="64"/>
                              </a:lnTo>
                              <a:lnTo>
                                <a:pt x="31" y="58"/>
                              </a:lnTo>
                              <a:lnTo>
                                <a:pt x="17" y="48"/>
                              </a:lnTo>
                              <a:lnTo>
                                <a:pt x="9" y="35"/>
                              </a:lnTo>
                              <a:lnTo>
                                <a:pt x="3" y="19"/>
                              </a:lnTo>
                              <a:lnTo>
                                <a:pt x="0" y="3"/>
                              </a:lnTo>
                              <a:lnTo>
                                <a:pt x="0" y="0"/>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62" name="Google Shape;462;p6"/>
                        <p:cNvSpPr/>
                        <p:nvPr/>
                      </p:nvSpPr>
                      <p:spPr>
                        <a:xfrm>
                          <a:off x="1384548" y="1951909"/>
                          <a:ext cx="38896" cy="18949"/>
                        </a:xfrm>
                        <a:custGeom>
                          <a:rect b="b" l="l" r="r" t="t"/>
                          <a:pathLst>
                            <a:path extrusionOk="0" h="38" w="78">
                              <a:moveTo>
                                <a:pt x="1" y="0"/>
                              </a:moveTo>
                              <a:lnTo>
                                <a:pt x="3" y="0"/>
                              </a:lnTo>
                              <a:lnTo>
                                <a:pt x="4" y="1"/>
                              </a:lnTo>
                              <a:lnTo>
                                <a:pt x="11" y="13"/>
                              </a:lnTo>
                              <a:lnTo>
                                <a:pt x="21" y="22"/>
                              </a:lnTo>
                              <a:lnTo>
                                <a:pt x="34" y="29"/>
                              </a:lnTo>
                              <a:lnTo>
                                <a:pt x="48" y="33"/>
                              </a:lnTo>
                              <a:lnTo>
                                <a:pt x="62" y="33"/>
                              </a:lnTo>
                              <a:lnTo>
                                <a:pt x="75" y="32"/>
                              </a:lnTo>
                              <a:lnTo>
                                <a:pt x="77" y="32"/>
                              </a:lnTo>
                              <a:lnTo>
                                <a:pt x="78" y="33"/>
                              </a:lnTo>
                              <a:lnTo>
                                <a:pt x="77" y="34"/>
                              </a:lnTo>
                              <a:lnTo>
                                <a:pt x="77" y="36"/>
                              </a:lnTo>
                              <a:lnTo>
                                <a:pt x="62" y="38"/>
                              </a:lnTo>
                              <a:lnTo>
                                <a:pt x="48" y="37"/>
                              </a:lnTo>
                              <a:lnTo>
                                <a:pt x="32" y="33"/>
                              </a:lnTo>
                              <a:lnTo>
                                <a:pt x="18" y="25"/>
                              </a:lnTo>
                              <a:lnTo>
                                <a:pt x="7" y="16"/>
                              </a:lnTo>
                              <a:lnTo>
                                <a:pt x="0" y="2"/>
                              </a:lnTo>
                              <a:lnTo>
                                <a:pt x="0" y="1"/>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63" name="Google Shape;463;p6"/>
                        <p:cNvSpPr/>
                        <p:nvPr/>
                      </p:nvSpPr>
                      <p:spPr>
                        <a:xfrm>
                          <a:off x="1376570" y="1911517"/>
                          <a:ext cx="22939" cy="54853"/>
                        </a:xfrm>
                        <a:custGeom>
                          <a:rect b="b" l="l" r="r" t="t"/>
                          <a:pathLst>
                            <a:path extrusionOk="0" h="110" w="46">
                              <a:moveTo>
                                <a:pt x="1" y="0"/>
                              </a:moveTo>
                              <a:lnTo>
                                <a:pt x="17" y="5"/>
                              </a:lnTo>
                              <a:lnTo>
                                <a:pt x="31" y="16"/>
                              </a:lnTo>
                              <a:lnTo>
                                <a:pt x="38" y="30"/>
                              </a:lnTo>
                              <a:lnTo>
                                <a:pt x="42" y="48"/>
                              </a:lnTo>
                              <a:lnTo>
                                <a:pt x="42" y="77"/>
                              </a:lnTo>
                              <a:lnTo>
                                <a:pt x="42" y="83"/>
                              </a:lnTo>
                              <a:lnTo>
                                <a:pt x="42" y="93"/>
                              </a:lnTo>
                              <a:lnTo>
                                <a:pt x="44" y="101"/>
                              </a:lnTo>
                              <a:lnTo>
                                <a:pt x="46" y="106"/>
                              </a:lnTo>
                              <a:lnTo>
                                <a:pt x="46" y="107"/>
                              </a:lnTo>
                              <a:lnTo>
                                <a:pt x="46" y="110"/>
                              </a:lnTo>
                              <a:lnTo>
                                <a:pt x="45" y="110"/>
                              </a:lnTo>
                              <a:lnTo>
                                <a:pt x="44" y="109"/>
                              </a:lnTo>
                              <a:lnTo>
                                <a:pt x="40" y="101"/>
                              </a:lnTo>
                              <a:lnTo>
                                <a:pt x="38" y="89"/>
                              </a:lnTo>
                              <a:lnTo>
                                <a:pt x="38" y="77"/>
                              </a:lnTo>
                              <a:lnTo>
                                <a:pt x="38" y="66"/>
                              </a:lnTo>
                              <a:lnTo>
                                <a:pt x="38" y="53"/>
                              </a:lnTo>
                              <a:lnTo>
                                <a:pt x="36" y="40"/>
                              </a:lnTo>
                              <a:lnTo>
                                <a:pt x="32" y="26"/>
                              </a:lnTo>
                              <a:lnTo>
                                <a:pt x="25" y="16"/>
                              </a:lnTo>
                              <a:lnTo>
                                <a:pt x="16" y="8"/>
                              </a:lnTo>
                              <a:lnTo>
                                <a:pt x="1" y="4"/>
                              </a:lnTo>
                              <a:lnTo>
                                <a:pt x="0" y="4"/>
                              </a:lnTo>
                              <a:lnTo>
                                <a:pt x="0" y="3"/>
                              </a:lnTo>
                              <a:lnTo>
                                <a:pt x="0" y="1"/>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64" name="Google Shape;464;p6"/>
                        <p:cNvSpPr/>
                        <p:nvPr/>
                      </p:nvSpPr>
                      <p:spPr>
                        <a:xfrm>
                          <a:off x="1408983" y="1895061"/>
                          <a:ext cx="7979" cy="42885"/>
                        </a:xfrm>
                        <a:custGeom>
                          <a:rect b="b" l="l" r="r" t="t"/>
                          <a:pathLst>
                            <a:path extrusionOk="0" h="86" w="16">
                              <a:moveTo>
                                <a:pt x="3" y="0"/>
                              </a:moveTo>
                              <a:lnTo>
                                <a:pt x="4" y="1"/>
                              </a:lnTo>
                              <a:lnTo>
                                <a:pt x="12" y="20"/>
                              </a:lnTo>
                              <a:lnTo>
                                <a:pt x="16" y="40"/>
                              </a:lnTo>
                              <a:lnTo>
                                <a:pt x="13" y="62"/>
                              </a:lnTo>
                              <a:lnTo>
                                <a:pt x="12" y="85"/>
                              </a:lnTo>
                              <a:lnTo>
                                <a:pt x="12" y="86"/>
                              </a:lnTo>
                              <a:lnTo>
                                <a:pt x="11" y="86"/>
                              </a:lnTo>
                              <a:lnTo>
                                <a:pt x="9" y="86"/>
                              </a:lnTo>
                              <a:lnTo>
                                <a:pt x="8" y="85"/>
                              </a:lnTo>
                              <a:lnTo>
                                <a:pt x="9" y="63"/>
                              </a:lnTo>
                              <a:lnTo>
                                <a:pt x="12" y="44"/>
                              </a:lnTo>
                              <a:lnTo>
                                <a:pt x="11" y="29"/>
                              </a:lnTo>
                              <a:lnTo>
                                <a:pt x="7" y="16"/>
                              </a:lnTo>
                              <a:lnTo>
                                <a:pt x="0" y="3"/>
                              </a:lnTo>
                              <a:lnTo>
                                <a:pt x="0" y="1"/>
                              </a:lnTo>
                              <a:lnTo>
                                <a:pt x="0" y="1"/>
                              </a:lnTo>
                              <a:lnTo>
                                <a:pt x="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65" name="Google Shape;465;p6"/>
                        <p:cNvSpPr/>
                        <p:nvPr/>
                      </p:nvSpPr>
                      <p:spPr>
                        <a:xfrm>
                          <a:off x="1459846" y="1834723"/>
                          <a:ext cx="76794" cy="112698"/>
                        </a:xfrm>
                        <a:custGeom>
                          <a:rect b="b" l="l" r="r" t="t"/>
                          <a:pathLst>
                            <a:path extrusionOk="0" h="226" w="154">
                              <a:moveTo>
                                <a:pt x="152" y="0"/>
                              </a:moveTo>
                              <a:lnTo>
                                <a:pt x="154" y="2"/>
                              </a:lnTo>
                              <a:lnTo>
                                <a:pt x="154" y="3"/>
                              </a:lnTo>
                              <a:lnTo>
                                <a:pt x="154" y="26"/>
                              </a:lnTo>
                              <a:lnTo>
                                <a:pt x="150" y="47"/>
                              </a:lnTo>
                              <a:lnTo>
                                <a:pt x="139" y="65"/>
                              </a:lnTo>
                              <a:lnTo>
                                <a:pt x="128" y="79"/>
                              </a:lnTo>
                              <a:lnTo>
                                <a:pt x="114" y="89"/>
                              </a:lnTo>
                              <a:lnTo>
                                <a:pt x="98" y="98"/>
                              </a:lnTo>
                              <a:lnTo>
                                <a:pt x="83" y="106"/>
                              </a:lnTo>
                              <a:lnTo>
                                <a:pt x="62" y="121"/>
                              </a:lnTo>
                              <a:lnTo>
                                <a:pt x="44" y="137"/>
                              </a:lnTo>
                              <a:lnTo>
                                <a:pt x="28" y="155"/>
                              </a:lnTo>
                              <a:lnTo>
                                <a:pt x="16" y="175"/>
                              </a:lnTo>
                              <a:lnTo>
                                <a:pt x="8" y="199"/>
                              </a:lnTo>
                              <a:lnTo>
                                <a:pt x="5" y="224"/>
                              </a:lnTo>
                              <a:lnTo>
                                <a:pt x="4" y="226"/>
                              </a:lnTo>
                              <a:lnTo>
                                <a:pt x="3" y="226"/>
                              </a:lnTo>
                              <a:lnTo>
                                <a:pt x="1" y="226"/>
                              </a:lnTo>
                              <a:lnTo>
                                <a:pt x="0" y="224"/>
                              </a:lnTo>
                              <a:lnTo>
                                <a:pt x="4" y="199"/>
                              </a:lnTo>
                              <a:lnTo>
                                <a:pt x="12" y="175"/>
                              </a:lnTo>
                              <a:lnTo>
                                <a:pt x="24" y="154"/>
                              </a:lnTo>
                              <a:lnTo>
                                <a:pt x="40" y="135"/>
                              </a:lnTo>
                              <a:lnTo>
                                <a:pt x="60" y="118"/>
                              </a:lnTo>
                              <a:lnTo>
                                <a:pt x="77" y="106"/>
                              </a:lnTo>
                              <a:lnTo>
                                <a:pt x="95" y="96"/>
                              </a:lnTo>
                              <a:lnTo>
                                <a:pt x="112" y="85"/>
                              </a:lnTo>
                              <a:lnTo>
                                <a:pt x="128" y="72"/>
                              </a:lnTo>
                              <a:lnTo>
                                <a:pt x="140" y="57"/>
                              </a:lnTo>
                              <a:lnTo>
                                <a:pt x="147" y="40"/>
                              </a:lnTo>
                              <a:lnTo>
                                <a:pt x="150" y="22"/>
                              </a:lnTo>
                              <a:lnTo>
                                <a:pt x="150" y="7"/>
                              </a:lnTo>
                              <a:lnTo>
                                <a:pt x="148" y="7"/>
                              </a:lnTo>
                              <a:lnTo>
                                <a:pt x="148" y="6"/>
                              </a:lnTo>
                              <a:lnTo>
                                <a:pt x="148" y="4"/>
                              </a:lnTo>
                              <a:lnTo>
                                <a:pt x="150" y="3"/>
                              </a:lnTo>
                              <a:lnTo>
                                <a:pt x="151" y="2"/>
                              </a:lnTo>
                              <a:lnTo>
                                <a:pt x="15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66" name="Google Shape;466;p6"/>
                        <p:cNvSpPr/>
                        <p:nvPr/>
                      </p:nvSpPr>
                      <p:spPr>
                        <a:xfrm>
                          <a:off x="1498742" y="1922986"/>
                          <a:ext cx="14461" cy="84773"/>
                        </a:xfrm>
                        <a:custGeom>
                          <a:rect b="b" l="l" r="r" t="t"/>
                          <a:pathLst>
                            <a:path extrusionOk="0" h="170" w="29">
                              <a:moveTo>
                                <a:pt x="1" y="0"/>
                              </a:moveTo>
                              <a:lnTo>
                                <a:pt x="3" y="0"/>
                              </a:lnTo>
                              <a:lnTo>
                                <a:pt x="15" y="10"/>
                              </a:lnTo>
                              <a:lnTo>
                                <a:pt x="24" y="23"/>
                              </a:lnTo>
                              <a:lnTo>
                                <a:pt x="28" y="39"/>
                              </a:lnTo>
                              <a:lnTo>
                                <a:pt x="29" y="56"/>
                              </a:lnTo>
                              <a:lnTo>
                                <a:pt x="29" y="72"/>
                              </a:lnTo>
                              <a:lnTo>
                                <a:pt x="24" y="95"/>
                              </a:lnTo>
                              <a:lnTo>
                                <a:pt x="19" y="117"/>
                              </a:lnTo>
                              <a:lnTo>
                                <a:pt x="19" y="135"/>
                              </a:lnTo>
                              <a:lnTo>
                                <a:pt x="20" y="152"/>
                              </a:lnTo>
                              <a:lnTo>
                                <a:pt x="25" y="168"/>
                              </a:lnTo>
                              <a:lnTo>
                                <a:pt x="25" y="169"/>
                              </a:lnTo>
                              <a:lnTo>
                                <a:pt x="24" y="170"/>
                              </a:lnTo>
                              <a:lnTo>
                                <a:pt x="23" y="170"/>
                              </a:lnTo>
                              <a:lnTo>
                                <a:pt x="21" y="169"/>
                              </a:lnTo>
                              <a:lnTo>
                                <a:pt x="16" y="150"/>
                              </a:lnTo>
                              <a:lnTo>
                                <a:pt x="13" y="132"/>
                              </a:lnTo>
                              <a:lnTo>
                                <a:pt x="16" y="112"/>
                              </a:lnTo>
                              <a:lnTo>
                                <a:pt x="20" y="94"/>
                              </a:lnTo>
                              <a:lnTo>
                                <a:pt x="23" y="78"/>
                              </a:lnTo>
                              <a:lnTo>
                                <a:pt x="25" y="60"/>
                              </a:lnTo>
                              <a:lnTo>
                                <a:pt x="25" y="45"/>
                              </a:lnTo>
                              <a:lnTo>
                                <a:pt x="21" y="29"/>
                              </a:lnTo>
                              <a:lnTo>
                                <a:pt x="13" y="14"/>
                              </a:lnTo>
                              <a:lnTo>
                                <a:pt x="0" y="3"/>
                              </a:lnTo>
                              <a:lnTo>
                                <a:pt x="0" y="2"/>
                              </a:lnTo>
                              <a:lnTo>
                                <a:pt x="0" y="1"/>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67" name="Google Shape;467;p6"/>
                        <p:cNvSpPr/>
                        <p:nvPr/>
                      </p:nvSpPr>
                      <p:spPr>
                        <a:xfrm>
                          <a:off x="1475804" y="1960884"/>
                          <a:ext cx="32413" cy="18451"/>
                        </a:xfrm>
                        <a:custGeom>
                          <a:rect b="b" l="l" r="r" t="t"/>
                          <a:pathLst>
                            <a:path extrusionOk="0" h="37" w="65">
                              <a:moveTo>
                                <a:pt x="12" y="0"/>
                              </a:moveTo>
                              <a:lnTo>
                                <a:pt x="22" y="2"/>
                              </a:lnTo>
                              <a:lnTo>
                                <a:pt x="34" y="4"/>
                              </a:lnTo>
                              <a:lnTo>
                                <a:pt x="46" y="12"/>
                              </a:lnTo>
                              <a:lnTo>
                                <a:pt x="57" y="23"/>
                              </a:lnTo>
                              <a:lnTo>
                                <a:pt x="65" y="35"/>
                              </a:lnTo>
                              <a:lnTo>
                                <a:pt x="65" y="36"/>
                              </a:lnTo>
                              <a:lnTo>
                                <a:pt x="63" y="37"/>
                              </a:lnTo>
                              <a:lnTo>
                                <a:pt x="62" y="37"/>
                              </a:lnTo>
                              <a:lnTo>
                                <a:pt x="61" y="37"/>
                              </a:lnTo>
                              <a:lnTo>
                                <a:pt x="54" y="25"/>
                              </a:lnTo>
                              <a:lnTo>
                                <a:pt x="45" y="15"/>
                              </a:lnTo>
                              <a:lnTo>
                                <a:pt x="33" y="8"/>
                              </a:lnTo>
                              <a:lnTo>
                                <a:pt x="24" y="6"/>
                              </a:lnTo>
                              <a:lnTo>
                                <a:pt x="13" y="4"/>
                              </a:lnTo>
                              <a:lnTo>
                                <a:pt x="4" y="8"/>
                              </a:lnTo>
                              <a:lnTo>
                                <a:pt x="1" y="8"/>
                              </a:lnTo>
                              <a:lnTo>
                                <a:pt x="0" y="8"/>
                              </a:lnTo>
                              <a:lnTo>
                                <a:pt x="0" y="7"/>
                              </a:lnTo>
                              <a:lnTo>
                                <a:pt x="0" y="4"/>
                              </a:lnTo>
                              <a:lnTo>
                                <a:pt x="1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68" name="Google Shape;468;p6"/>
                        <p:cNvSpPr/>
                        <p:nvPr/>
                      </p:nvSpPr>
                      <p:spPr>
                        <a:xfrm>
                          <a:off x="1513203" y="1879104"/>
                          <a:ext cx="42387" cy="60837"/>
                        </a:xfrm>
                        <a:custGeom>
                          <a:rect b="b" l="l" r="r" t="t"/>
                          <a:pathLst>
                            <a:path extrusionOk="0" h="122" w="85">
                              <a:moveTo>
                                <a:pt x="2" y="0"/>
                              </a:moveTo>
                              <a:lnTo>
                                <a:pt x="4" y="0"/>
                              </a:lnTo>
                              <a:lnTo>
                                <a:pt x="7" y="1"/>
                              </a:lnTo>
                              <a:lnTo>
                                <a:pt x="9" y="4"/>
                              </a:lnTo>
                              <a:lnTo>
                                <a:pt x="12" y="7"/>
                              </a:lnTo>
                              <a:lnTo>
                                <a:pt x="15" y="9"/>
                              </a:lnTo>
                              <a:lnTo>
                                <a:pt x="23" y="23"/>
                              </a:lnTo>
                              <a:lnTo>
                                <a:pt x="28" y="37"/>
                              </a:lnTo>
                              <a:lnTo>
                                <a:pt x="31" y="54"/>
                              </a:lnTo>
                              <a:lnTo>
                                <a:pt x="33" y="72"/>
                              </a:lnTo>
                              <a:lnTo>
                                <a:pt x="37" y="89"/>
                              </a:lnTo>
                              <a:lnTo>
                                <a:pt x="43" y="99"/>
                              </a:lnTo>
                              <a:lnTo>
                                <a:pt x="51" y="109"/>
                              </a:lnTo>
                              <a:lnTo>
                                <a:pt x="61" y="115"/>
                              </a:lnTo>
                              <a:lnTo>
                                <a:pt x="73" y="117"/>
                              </a:lnTo>
                              <a:lnTo>
                                <a:pt x="84" y="118"/>
                              </a:lnTo>
                              <a:lnTo>
                                <a:pt x="85" y="119"/>
                              </a:lnTo>
                              <a:lnTo>
                                <a:pt x="85" y="121"/>
                              </a:lnTo>
                              <a:lnTo>
                                <a:pt x="84" y="122"/>
                              </a:lnTo>
                              <a:lnTo>
                                <a:pt x="82" y="122"/>
                              </a:lnTo>
                              <a:lnTo>
                                <a:pt x="73" y="121"/>
                              </a:lnTo>
                              <a:lnTo>
                                <a:pt x="62" y="119"/>
                              </a:lnTo>
                              <a:lnTo>
                                <a:pt x="53" y="115"/>
                              </a:lnTo>
                              <a:lnTo>
                                <a:pt x="45" y="109"/>
                              </a:lnTo>
                              <a:lnTo>
                                <a:pt x="37" y="98"/>
                              </a:lnTo>
                              <a:lnTo>
                                <a:pt x="32" y="86"/>
                              </a:lnTo>
                              <a:lnTo>
                                <a:pt x="29" y="73"/>
                              </a:lnTo>
                              <a:lnTo>
                                <a:pt x="28" y="57"/>
                              </a:lnTo>
                              <a:lnTo>
                                <a:pt x="25" y="42"/>
                              </a:lnTo>
                              <a:lnTo>
                                <a:pt x="20" y="28"/>
                              </a:lnTo>
                              <a:lnTo>
                                <a:pt x="19" y="24"/>
                              </a:lnTo>
                              <a:lnTo>
                                <a:pt x="15" y="17"/>
                              </a:lnTo>
                              <a:lnTo>
                                <a:pt x="11" y="11"/>
                              </a:lnTo>
                              <a:lnTo>
                                <a:pt x="5" y="5"/>
                              </a:lnTo>
                              <a:lnTo>
                                <a:pt x="3" y="4"/>
                              </a:lnTo>
                              <a:lnTo>
                                <a:pt x="0" y="4"/>
                              </a:lnTo>
                              <a:lnTo>
                                <a:pt x="0" y="3"/>
                              </a:lnTo>
                              <a:lnTo>
                                <a:pt x="0" y="0"/>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69" name="Google Shape;469;p6"/>
                        <p:cNvSpPr/>
                        <p:nvPr/>
                      </p:nvSpPr>
                      <p:spPr>
                        <a:xfrm>
                          <a:off x="1554094" y="1852675"/>
                          <a:ext cx="35904" cy="39893"/>
                        </a:xfrm>
                        <a:custGeom>
                          <a:rect b="b" l="l" r="r" t="t"/>
                          <a:pathLst>
                            <a:path extrusionOk="0" h="80" w="72">
                              <a:moveTo>
                                <a:pt x="69" y="0"/>
                              </a:moveTo>
                              <a:lnTo>
                                <a:pt x="70" y="0"/>
                              </a:lnTo>
                              <a:lnTo>
                                <a:pt x="72" y="1"/>
                              </a:lnTo>
                              <a:lnTo>
                                <a:pt x="72" y="3"/>
                              </a:lnTo>
                              <a:lnTo>
                                <a:pt x="70" y="4"/>
                              </a:lnTo>
                              <a:lnTo>
                                <a:pt x="59" y="9"/>
                              </a:lnTo>
                              <a:lnTo>
                                <a:pt x="48" y="17"/>
                              </a:lnTo>
                              <a:lnTo>
                                <a:pt x="41" y="28"/>
                              </a:lnTo>
                              <a:lnTo>
                                <a:pt x="37" y="41"/>
                              </a:lnTo>
                              <a:lnTo>
                                <a:pt x="29" y="54"/>
                              </a:lnTo>
                              <a:lnTo>
                                <a:pt x="24" y="60"/>
                              </a:lnTo>
                              <a:lnTo>
                                <a:pt x="19" y="65"/>
                              </a:lnTo>
                              <a:lnTo>
                                <a:pt x="14" y="70"/>
                              </a:lnTo>
                              <a:lnTo>
                                <a:pt x="10" y="74"/>
                              </a:lnTo>
                              <a:lnTo>
                                <a:pt x="6" y="77"/>
                              </a:lnTo>
                              <a:lnTo>
                                <a:pt x="2" y="80"/>
                              </a:lnTo>
                              <a:lnTo>
                                <a:pt x="0" y="78"/>
                              </a:lnTo>
                              <a:lnTo>
                                <a:pt x="0" y="78"/>
                              </a:lnTo>
                              <a:lnTo>
                                <a:pt x="0" y="76"/>
                              </a:lnTo>
                              <a:lnTo>
                                <a:pt x="2" y="76"/>
                              </a:lnTo>
                              <a:lnTo>
                                <a:pt x="4" y="73"/>
                              </a:lnTo>
                              <a:lnTo>
                                <a:pt x="7" y="70"/>
                              </a:lnTo>
                              <a:lnTo>
                                <a:pt x="11" y="68"/>
                              </a:lnTo>
                              <a:lnTo>
                                <a:pt x="14" y="65"/>
                              </a:lnTo>
                              <a:lnTo>
                                <a:pt x="16" y="62"/>
                              </a:lnTo>
                              <a:lnTo>
                                <a:pt x="29" y="48"/>
                              </a:lnTo>
                              <a:lnTo>
                                <a:pt x="37" y="31"/>
                              </a:lnTo>
                              <a:lnTo>
                                <a:pt x="44" y="16"/>
                              </a:lnTo>
                              <a:lnTo>
                                <a:pt x="55" y="7"/>
                              </a:lnTo>
                              <a:lnTo>
                                <a:pt x="69"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70" name="Google Shape;470;p6"/>
                        <p:cNvSpPr/>
                        <p:nvPr/>
                      </p:nvSpPr>
                      <p:spPr>
                        <a:xfrm>
                          <a:off x="1344157" y="1663682"/>
                          <a:ext cx="229385" cy="133642"/>
                        </a:xfrm>
                        <a:custGeom>
                          <a:rect b="b" l="l" r="r" t="t"/>
                          <a:pathLst>
                            <a:path extrusionOk="0" h="268" w="460">
                              <a:moveTo>
                                <a:pt x="404" y="0"/>
                              </a:moveTo>
                              <a:lnTo>
                                <a:pt x="416" y="2"/>
                              </a:lnTo>
                              <a:lnTo>
                                <a:pt x="428" y="8"/>
                              </a:lnTo>
                              <a:lnTo>
                                <a:pt x="436" y="19"/>
                              </a:lnTo>
                              <a:lnTo>
                                <a:pt x="438" y="32"/>
                              </a:lnTo>
                              <a:lnTo>
                                <a:pt x="438" y="44"/>
                              </a:lnTo>
                              <a:lnTo>
                                <a:pt x="436" y="57"/>
                              </a:lnTo>
                              <a:lnTo>
                                <a:pt x="431" y="69"/>
                              </a:lnTo>
                              <a:lnTo>
                                <a:pt x="425" y="83"/>
                              </a:lnTo>
                              <a:lnTo>
                                <a:pt x="419" y="93"/>
                              </a:lnTo>
                              <a:lnTo>
                                <a:pt x="405" y="109"/>
                              </a:lnTo>
                              <a:lnTo>
                                <a:pt x="397" y="118"/>
                              </a:lnTo>
                              <a:lnTo>
                                <a:pt x="390" y="128"/>
                              </a:lnTo>
                              <a:lnTo>
                                <a:pt x="383" y="139"/>
                              </a:lnTo>
                              <a:lnTo>
                                <a:pt x="379" y="150"/>
                              </a:lnTo>
                              <a:lnTo>
                                <a:pt x="382" y="158"/>
                              </a:lnTo>
                              <a:lnTo>
                                <a:pt x="387" y="163"/>
                              </a:lnTo>
                              <a:lnTo>
                                <a:pt x="395" y="165"/>
                              </a:lnTo>
                              <a:lnTo>
                                <a:pt x="405" y="166"/>
                              </a:lnTo>
                              <a:lnTo>
                                <a:pt x="415" y="167"/>
                              </a:lnTo>
                              <a:lnTo>
                                <a:pt x="421" y="169"/>
                              </a:lnTo>
                              <a:lnTo>
                                <a:pt x="431" y="174"/>
                              </a:lnTo>
                              <a:lnTo>
                                <a:pt x="440" y="183"/>
                              </a:lnTo>
                              <a:lnTo>
                                <a:pt x="445" y="192"/>
                              </a:lnTo>
                              <a:lnTo>
                                <a:pt x="456" y="216"/>
                              </a:lnTo>
                              <a:lnTo>
                                <a:pt x="460" y="241"/>
                              </a:lnTo>
                              <a:lnTo>
                                <a:pt x="460" y="267"/>
                              </a:lnTo>
                              <a:lnTo>
                                <a:pt x="458" y="268"/>
                              </a:lnTo>
                              <a:lnTo>
                                <a:pt x="457" y="268"/>
                              </a:lnTo>
                              <a:lnTo>
                                <a:pt x="456" y="268"/>
                              </a:lnTo>
                              <a:lnTo>
                                <a:pt x="456" y="267"/>
                              </a:lnTo>
                              <a:lnTo>
                                <a:pt x="456" y="240"/>
                              </a:lnTo>
                              <a:lnTo>
                                <a:pt x="450" y="215"/>
                              </a:lnTo>
                              <a:lnTo>
                                <a:pt x="445" y="200"/>
                              </a:lnTo>
                              <a:lnTo>
                                <a:pt x="437" y="187"/>
                              </a:lnTo>
                              <a:lnTo>
                                <a:pt x="425" y="175"/>
                              </a:lnTo>
                              <a:lnTo>
                                <a:pt x="415" y="171"/>
                              </a:lnTo>
                              <a:lnTo>
                                <a:pt x="404" y="170"/>
                              </a:lnTo>
                              <a:lnTo>
                                <a:pt x="392" y="170"/>
                              </a:lnTo>
                              <a:lnTo>
                                <a:pt x="382" y="166"/>
                              </a:lnTo>
                              <a:lnTo>
                                <a:pt x="376" y="158"/>
                              </a:lnTo>
                              <a:lnTo>
                                <a:pt x="375" y="150"/>
                              </a:lnTo>
                              <a:lnTo>
                                <a:pt x="378" y="141"/>
                              </a:lnTo>
                              <a:lnTo>
                                <a:pt x="382" y="132"/>
                              </a:lnTo>
                              <a:lnTo>
                                <a:pt x="388" y="124"/>
                              </a:lnTo>
                              <a:lnTo>
                                <a:pt x="395" y="116"/>
                              </a:lnTo>
                              <a:lnTo>
                                <a:pt x="400" y="109"/>
                              </a:lnTo>
                              <a:lnTo>
                                <a:pt x="411" y="98"/>
                              </a:lnTo>
                              <a:lnTo>
                                <a:pt x="420" y="85"/>
                              </a:lnTo>
                              <a:lnTo>
                                <a:pt x="429" y="63"/>
                              </a:lnTo>
                              <a:lnTo>
                                <a:pt x="432" y="52"/>
                              </a:lnTo>
                              <a:lnTo>
                                <a:pt x="435" y="40"/>
                              </a:lnTo>
                              <a:lnTo>
                                <a:pt x="435" y="28"/>
                              </a:lnTo>
                              <a:lnTo>
                                <a:pt x="431" y="19"/>
                              </a:lnTo>
                              <a:lnTo>
                                <a:pt x="421" y="10"/>
                              </a:lnTo>
                              <a:lnTo>
                                <a:pt x="411" y="6"/>
                              </a:lnTo>
                              <a:lnTo>
                                <a:pt x="399" y="6"/>
                              </a:lnTo>
                              <a:lnTo>
                                <a:pt x="387" y="10"/>
                              </a:lnTo>
                              <a:lnTo>
                                <a:pt x="376" y="16"/>
                              </a:lnTo>
                              <a:lnTo>
                                <a:pt x="368" y="27"/>
                              </a:lnTo>
                              <a:lnTo>
                                <a:pt x="362" y="39"/>
                              </a:lnTo>
                              <a:lnTo>
                                <a:pt x="354" y="51"/>
                              </a:lnTo>
                              <a:lnTo>
                                <a:pt x="344" y="61"/>
                              </a:lnTo>
                              <a:lnTo>
                                <a:pt x="333" y="69"/>
                              </a:lnTo>
                              <a:lnTo>
                                <a:pt x="319" y="76"/>
                              </a:lnTo>
                              <a:lnTo>
                                <a:pt x="299" y="88"/>
                              </a:lnTo>
                              <a:lnTo>
                                <a:pt x="280" y="100"/>
                              </a:lnTo>
                              <a:lnTo>
                                <a:pt x="266" y="108"/>
                              </a:lnTo>
                              <a:lnTo>
                                <a:pt x="256" y="118"/>
                              </a:lnTo>
                              <a:lnTo>
                                <a:pt x="252" y="122"/>
                              </a:lnTo>
                              <a:lnTo>
                                <a:pt x="249" y="124"/>
                              </a:lnTo>
                              <a:lnTo>
                                <a:pt x="245" y="125"/>
                              </a:lnTo>
                              <a:lnTo>
                                <a:pt x="243" y="128"/>
                              </a:lnTo>
                              <a:lnTo>
                                <a:pt x="237" y="129"/>
                              </a:lnTo>
                              <a:lnTo>
                                <a:pt x="216" y="139"/>
                              </a:lnTo>
                              <a:lnTo>
                                <a:pt x="194" y="151"/>
                              </a:lnTo>
                              <a:lnTo>
                                <a:pt x="171" y="161"/>
                              </a:lnTo>
                              <a:lnTo>
                                <a:pt x="147" y="169"/>
                              </a:lnTo>
                              <a:lnTo>
                                <a:pt x="126" y="178"/>
                              </a:lnTo>
                              <a:lnTo>
                                <a:pt x="102" y="184"/>
                              </a:lnTo>
                              <a:lnTo>
                                <a:pt x="69" y="191"/>
                              </a:lnTo>
                              <a:lnTo>
                                <a:pt x="36" y="191"/>
                              </a:lnTo>
                              <a:lnTo>
                                <a:pt x="1" y="187"/>
                              </a:lnTo>
                              <a:lnTo>
                                <a:pt x="0" y="187"/>
                              </a:lnTo>
                              <a:lnTo>
                                <a:pt x="0" y="186"/>
                              </a:lnTo>
                              <a:lnTo>
                                <a:pt x="0" y="184"/>
                              </a:lnTo>
                              <a:lnTo>
                                <a:pt x="1" y="183"/>
                              </a:lnTo>
                              <a:lnTo>
                                <a:pt x="3" y="183"/>
                              </a:lnTo>
                              <a:lnTo>
                                <a:pt x="36" y="187"/>
                              </a:lnTo>
                              <a:lnTo>
                                <a:pt x="70" y="187"/>
                              </a:lnTo>
                              <a:lnTo>
                                <a:pt x="99" y="182"/>
                              </a:lnTo>
                              <a:lnTo>
                                <a:pt x="129" y="171"/>
                              </a:lnTo>
                              <a:lnTo>
                                <a:pt x="154" y="163"/>
                              </a:lnTo>
                              <a:lnTo>
                                <a:pt x="180" y="153"/>
                              </a:lnTo>
                              <a:lnTo>
                                <a:pt x="203" y="142"/>
                              </a:lnTo>
                              <a:lnTo>
                                <a:pt x="224" y="130"/>
                              </a:lnTo>
                              <a:lnTo>
                                <a:pt x="233" y="128"/>
                              </a:lnTo>
                              <a:lnTo>
                                <a:pt x="241" y="124"/>
                              </a:lnTo>
                              <a:lnTo>
                                <a:pt x="249" y="118"/>
                              </a:lnTo>
                              <a:lnTo>
                                <a:pt x="257" y="112"/>
                              </a:lnTo>
                              <a:lnTo>
                                <a:pt x="265" y="105"/>
                              </a:lnTo>
                              <a:lnTo>
                                <a:pt x="284" y="92"/>
                              </a:lnTo>
                              <a:lnTo>
                                <a:pt x="303" y="80"/>
                              </a:lnTo>
                              <a:lnTo>
                                <a:pt x="329" y="67"/>
                              </a:lnTo>
                              <a:lnTo>
                                <a:pt x="334" y="63"/>
                              </a:lnTo>
                              <a:lnTo>
                                <a:pt x="339" y="60"/>
                              </a:lnTo>
                              <a:lnTo>
                                <a:pt x="344" y="56"/>
                              </a:lnTo>
                              <a:lnTo>
                                <a:pt x="348" y="51"/>
                              </a:lnTo>
                              <a:lnTo>
                                <a:pt x="356" y="40"/>
                              </a:lnTo>
                              <a:lnTo>
                                <a:pt x="362" y="28"/>
                              </a:lnTo>
                              <a:lnTo>
                                <a:pt x="370" y="19"/>
                              </a:lnTo>
                              <a:lnTo>
                                <a:pt x="379" y="10"/>
                              </a:lnTo>
                              <a:lnTo>
                                <a:pt x="391" y="4"/>
                              </a:lnTo>
                              <a:lnTo>
                                <a:pt x="40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71" name="Google Shape;471;p6"/>
                        <p:cNvSpPr/>
                        <p:nvPr/>
                      </p:nvSpPr>
                      <p:spPr>
                        <a:xfrm>
                          <a:off x="1498244" y="1702078"/>
                          <a:ext cx="30419" cy="19947"/>
                        </a:xfrm>
                        <a:custGeom>
                          <a:rect b="b" l="l" r="r" t="t"/>
                          <a:pathLst>
                            <a:path extrusionOk="0" h="40" w="61">
                              <a:moveTo>
                                <a:pt x="4" y="0"/>
                              </a:moveTo>
                              <a:lnTo>
                                <a:pt x="8" y="0"/>
                              </a:lnTo>
                              <a:lnTo>
                                <a:pt x="12" y="3"/>
                              </a:lnTo>
                              <a:lnTo>
                                <a:pt x="22" y="8"/>
                              </a:lnTo>
                              <a:lnTo>
                                <a:pt x="33" y="12"/>
                              </a:lnTo>
                              <a:lnTo>
                                <a:pt x="38" y="15"/>
                              </a:lnTo>
                              <a:lnTo>
                                <a:pt x="42" y="17"/>
                              </a:lnTo>
                              <a:lnTo>
                                <a:pt x="47" y="20"/>
                              </a:lnTo>
                              <a:lnTo>
                                <a:pt x="51" y="24"/>
                              </a:lnTo>
                              <a:lnTo>
                                <a:pt x="54" y="28"/>
                              </a:lnTo>
                              <a:lnTo>
                                <a:pt x="57" y="33"/>
                              </a:lnTo>
                              <a:lnTo>
                                <a:pt x="59" y="37"/>
                              </a:lnTo>
                              <a:lnTo>
                                <a:pt x="61" y="39"/>
                              </a:lnTo>
                              <a:lnTo>
                                <a:pt x="59" y="40"/>
                              </a:lnTo>
                              <a:lnTo>
                                <a:pt x="58" y="40"/>
                              </a:lnTo>
                              <a:lnTo>
                                <a:pt x="57" y="40"/>
                              </a:lnTo>
                              <a:lnTo>
                                <a:pt x="54" y="37"/>
                              </a:lnTo>
                              <a:lnTo>
                                <a:pt x="53" y="35"/>
                              </a:lnTo>
                              <a:lnTo>
                                <a:pt x="51" y="31"/>
                              </a:lnTo>
                              <a:lnTo>
                                <a:pt x="46" y="25"/>
                              </a:lnTo>
                              <a:lnTo>
                                <a:pt x="41" y="21"/>
                              </a:lnTo>
                              <a:lnTo>
                                <a:pt x="34" y="17"/>
                              </a:lnTo>
                              <a:lnTo>
                                <a:pt x="24" y="13"/>
                              </a:lnTo>
                              <a:lnTo>
                                <a:pt x="14" y="9"/>
                              </a:lnTo>
                              <a:lnTo>
                                <a:pt x="12" y="8"/>
                              </a:lnTo>
                              <a:lnTo>
                                <a:pt x="9" y="7"/>
                              </a:lnTo>
                              <a:lnTo>
                                <a:pt x="8" y="6"/>
                              </a:lnTo>
                              <a:lnTo>
                                <a:pt x="5" y="4"/>
                              </a:lnTo>
                              <a:lnTo>
                                <a:pt x="1" y="6"/>
                              </a:lnTo>
                              <a:lnTo>
                                <a:pt x="0" y="6"/>
                              </a:lnTo>
                              <a:lnTo>
                                <a:pt x="0" y="4"/>
                              </a:lnTo>
                              <a:lnTo>
                                <a:pt x="0" y="2"/>
                              </a:lnTo>
                              <a:lnTo>
                                <a:pt x="1" y="2"/>
                              </a:lnTo>
                              <a:lnTo>
                                <a:pt x="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72" name="Google Shape;472;p6"/>
                        <p:cNvSpPr/>
                        <p:nvPr/>
                      </p:nvSpPr>
                      <p:spPr>
                        <a:xfrm>
                          <a:off x="1467825" y="1740974"/>
                          <a:ext cx="65325" cy="22440"/>
                        </a:xfrm>
                        <a:custGeom>
                          <a:rect b="b" l="l" r="r" t="t"/>
                          <a:pathLst>
                            <a:path extrusionOk="0" h="45" w="131">
                              <a:moveTo>
                                <a:pt x="13" y="0"/>
                              </a:moveTo>
                              <a:lnTo>
                                <a:pt x="22" y="3"/>
                              </a:lnTo>
                              <a:lnTo>
                                <a:pt x="30" y="8"/>
                              </a:lnTo>
                              <a:lnTo>
                                <a:pt x="37" y="15"/>
                              </a:lnTo>
                              <a:lnTo>
                                <a:pt x="42" y="24"/>
                              </a:lnTo>
                              <a:lnTo>
                                <a:pt x="49" y="32"/>
                              </a:lnTo>
                              <a:lnTo>
                                <a:pt x="59" y="39"/>
                              </a:lnTo>
                              <a:lnTo>
                                <a:pt x="70" y="41"/>
                              </a:lnTo>
                              <a:lnTo>
                                <a:pt x="82" y="39"/>
                              </a:lnTo>
                              <a:lnTo>
                                <a:pt x="93" y="32"/>
                              </a:lnTo>
                              <a:lnTo>
                                <a:pt x="100" y="23"/>
                              </a:lnTo>
                              <a:lnTo>
                                <a:pt x="107" y="16"/>
                              </a:lnTo>
                              <a:lnTo>
                                <a:pt x="112" y="10"/>
                              </a:lnTo>
                              <a:lnTo>
                                <a:pt x="120" y="4"/>
                              </a:lnTo>
                              <a:lnTo>
                                <a:pt x="130" y="3"/>
                              </a:lnTo>
                              <a:lnTo>
                                <a:pt x="131" y="4"/>
                              </a:lnTo>
                              <a:lnTo>
                                <a:pt x="131" y="4"/>
                              </a:lnTo>
                              <a:lnTo>
                                <a:pt x="131" y="6"/>
                              </a:lnTo>
                              <a:lnTo>
                                <a:pt x="130" y="7"/>
                              </a:lnTo>
                              <a:lnTo>
                                <a:pt x="128" y="7"/>
                              </a:lnTo>
                              <a:lnTo>
                                <a:pt x="120" y="8"/>
                              </a:lnTo>
                              <a:lnTo>
                                <a:pt x="114" y="14"/>
                              </a:lnTo>
                              <a:lnTo>
                                <a:pt x="108" y="20"/>
                              </a:lnTo>
                              <a:lnTo>
                                <a:pt x="103" y="27"/>
                              </a:lnTo>
                              <a:lnTo>
                                <a:pt x="99" y="32"/>
                              </a:lnTo>
                              <a:lnTo>
                                <a:pt x="93" y="36"/>
                              </a:lnTo>
                              <a:lnTo>
                                <a:pt x="87" y="40"/>
                              </a:lnTo>
                              <a:lnTo>
                                <a:pt x="77" y="44"/>
                              </a:lnTo>
                              <a:lnTo>
                                <a:pt x="65" y="45"/>
                              </a:lnTo>
                              <a:lnTo>
                                <a:pt x="54" y="41"/>
                              </a:lnTo>
                              <a:lnTo>
                                <a:pt x="46" y="33"/>
                              </a:lnTo>
                              <a:lnTo>
                                <a:pt x="40" y="26"/>
                              </a:lnTo>
                              <a:lnTo>
                                <a:pt x="32" y="16"/>
                              </a:lnTo>
                              <a:lnTo>
                                <a:pt x="25" y="8"/>
                              </a:lnTo>
                              <a:lnTo>
                                <a:pt x="14" y="4"/>
                              </a:lnTo>
                              <a:lnTo>
                                <a:pt x="2" y="6"/>
                              </a:lnTo>
                              <a:lnTo>
                                <a:pt x="1" y="6"/>
                              </a:lnTo>
                              <a:lnTo>
                                <a:pt x="0" y="4"/>
                              </a:lnTo>
                              <a:lnTo>
                                <a:pt x="0" y="3"/>
                              </a:lnTo>
                              <a:lnTo>
                                <a:pt x="1" y="2"/>
                              </a:lnTo>
                              <a:lnTo>
                                <a:pt x="1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73" name="Google Shape;473;p6"/>
                        <p:cNvSpPr/>
                        <p:nvPr/>
                      </p:nvSpPr>
                      <p:spPr>
                        <a:xfrm>
                          <a:off x="1419953" y="1744963"/>
                          <a:ext cx="124167" cy="61336"/>
                        </a:xfrm>
                        <a:custGeom>
                          <a:rect b="b" l="l" r="r" t="t"/>
                          <a:pathLst>
                            <a:path extrusionOk="0" h="123" w="249">
                              <a:moveTo>
                                <a:pt x="3" y="0"/>
                              </a:moveTo>
                              <a:lnTo>
                                <a:pt x="4" y="2"/>
                              </a:lnTo>
                              <a:lnTo>
                                <a:pt x="4" y="3"/>
                              </a:lnTo>
                              <a:lnTo>
                                <a:pt x="7" y="24"/>
                              </a:lnTo>
                              <a:lnTo>
                                <a:pt x="12" y="45"/>
                              </a:lnTo>
                              <a:lnTo>
                                <a:pt x="22" y="65"/>
                              </a:lnTo>
                              <a:lnTo>
                                <a:pt x="34" y="82"/>
                              </a:lnTo>
                              <a:lnTo>
                                <a:pt x="48" y="98"/>
                              </a:lnTo>
                              <a:lnTo>
                                <a:pt x="67" y="110"/>
                              </a:lnTo>
                              <a:lnTo>
                                <a:pt x="87" y="118"/>
                              </a:lnTo>
                              <a:lnTo>
                                <a:pt x="110" y="119"/>
                              </a:lnTo>
                              <a:lnTo>
                                <a:pt x="133" y="117"/>
                              </a:lnTo>
                              <a:lnTo>
                                <a:pt x="157" y="112"/>
                              </a:lnTo>
                              <a:lnTo>
                                <a:pt x="179" y="106"/>
                              </a:lnTo>
                              <a:lnTo>
                                <a:pt x="202" y="102"/>
                              </a:lnTo>
                              <a:lnTo>
                                <a:pt x="226" y="102"/>
                              </a:lnTo>
                              <a:lnTo>
                                <a:pt x="248" y="110"/>
                              </a:lnTo>
                              <a:lnTo>
                                <a:pt x="249" y="110"/>
                              </a:lnTo>
                              <a:lnTo>
                                <a:pt x="249" y="113"/>
                              </a:lnTo>
                              <a:lnTo>
                                <a:pt x="248" y="113"/>
                              </a:lnTo>
                              <a:lnTo>
                                <a:pt x="247" y="113"/>
                              </a:lnTo>
                              <a:lnTo>
                                <a:pt x="222" y="106"/>
                              </a:lnTo>
                              <a:lnTo>
                                <a:pt x="196" y="106"/>
                              </a:lnTo>
                              <a:lnTo>
                                <a:pt x="171" y="112"/>
                              </a:lnTo>
                              <a:lnTo>
                                <a:pt x="146" y="118"/>
                              </a:lnTo>
                              <a:lnTo>
                                <a:pt x="121" y="122"/>
                              </a:lnTo>
                              <a:lnTo>
                                <a:pt x="96" y="123"/>
                              </a:lnTo>
                              <a:lnTo>
                                <a:pt x="71" y="117"/>
                              </a:lnTo>
                              <a:lnTo>
                                <a:pt x="51" y="105"/>
                              </a:lnTo>
                              <a:lnTo>
                                <a:pt x="34" y="89"/>
                              </a:lnTo>
                              <a:lnTo>
                                <a:pt x="20" y="70"/>
                              </a:lnTo>
                              <a:lnTo>
                                <a:pt x="10" y="49"/>
                              </a:lnTo>
                              <a:lnTo>
                                <a:pt x="3" y="27"/>
                              </a:lnTo>
                              <a:lnTo>
                                <a:pt x="0" y="3"/>
                              </a:lnTo>
                              <a:lnTo>
                                <a:pt x="2" y="2"/>
                              </a:lnTo>
                              <a:lnTo>
                                <a:pt x="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74" name="Google Shape;474;p6"/>
                        <p:cNvSpPr/>
                        <p:nvPr/>
                      </p:nvSpPr>
                      <p:spPr>
                        <a:xfrm>
                          <a:off x="1421449" y="1809790"/>
                          <a:ext cx="108210" cy="24933"/>
                        </a:xfrm>
                        <a:custGeom>
                          <a:rect b="b" l="l" r="r" t="t"/>
                          <a:pathLst>
                            <a:path extrusionOk="0" h="50" w="217">
                              <a:moveTo>
                                <a:pt x="1" y="0"/>
                              </a:moveTo>
                              <a:lnTo>
                                <a:pt x="3" y="0"/>
                              </a:lnTo>
                              <a:lnTo>
                                <a:pt x="28" y="15"/>
                              </a:lnTo>
                              <a:lnTo>
                                <a:pt x="52" y="31"/>
                              </a:lnTo>
                              <a:lnTo>
                                <a:pt x="60" y="37"/>
                              </a:lnTo>
                              <a:lnTo>
                                <a:pt x="68" y="42"/>
                              </a:lnTo>
                              <a:lnTo>
                                <a:pt x="77" y="45"/>
                              </a:lnTo>
                              <a:lnTo>
                                <a:pt x="89" y="45"/>
                              </a:lnTo>
                              <a:lnTo>
                                <a:pt x="99" y="42"/>
                              </a:lnTo>
                              <a:lnTo>
                                <a:pt x="111" y="40"/>
                              </a:lnTo>
                              <a:lnTo>
                                <a:pt x="142" y="35"/>
                              </a:lnTo>
                              <a:lnTo>
                                <a:pt x="171" y="29"/>
                              </a:lnTo>
                              <a:lnTo>
                                <a:pt x="186" y="24"/>
                              </a:lnTo>
                              <a:lnTo>
                                <a:pt x="201" y="20"/>
                              </a:lnTo>
                              <a:lnTo>
                                <a:pt x="216" y="20"/>
                              </a:lnTo>
                              <a:lnTo>
                                <a:pt x="217" y="21"/>
                              </a:lnTo>
                              <a:lnTo>
                                <a:pt x="217" y="23"/>
                              </a:lnTo>
                              <a:lnTo>
                                <a:pt x="217" y="24"/>
                              </a:lnTo>
                              <a:lnTo>
                                <a:pt x="216" y="24"/>
                              </a:lnTo>
                              <a:lnTo>
                                <a:pt x="203" y="24"/>
                              </a:lnTo>
                              <a:lnTo>
                                <a:pt x="192" y="27"/>
                              </a:lnTo>
                              <a:lnTo>
                                <a:pt x="180" y="31"/>
                              </a:lnTo>
                              <a:lnTo>
                                <a:pt x="151" y="38"/>
                              </a:lnTo>
                              <a:lnTo>
                                <a:pt x="134" y="40"/>
                              </a:lnTo>
                              <a:lnTo>
                                <a:pt x="117" y="42"/>
                              </a:lnTo>
                              <a:lnTo>
                                <a:pt x="88" y="50"/>
                              </a:lnTo>
                              <a:lnTo>
                                <a:pt x="76" y="49"/>
                              </a:lnTo>
                              <a:lnTo>
                                <a:pt x="65" y="45"/>
                              </a:lnTo>
                              <a:lnTo>
                                <a:pt x="56" y="38"/>
                              </a:lnTo>
                              <a:lnTo>
                                <a:pt x="48" y="32"/>
                              </a:lnTo>
                              <a:lnTo>
                                <a:pt x="25" y="16"/>
                              </a:lnTo>
                              <a:lnTo>
                                <a:pt x="1" y="3"/>
                              </a:lnTo>
                              <a:lnTo>
                                <a:pt x="0" y="1"/>
                              </a:lnTo>
                              <a:lnTo>
                                <a:pt x="0" y="0"/>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75" name="Google Shape;475;p6"/>
                        <p:cNvSpPr/>
                        <p:nvPr/>
                      </p:nvSpPr>
                      <p:spPr>
                        <a:xfrm>
                          <a:off x="1425937" y="1832728"/>
                          <a:ext cx="35405" cy="35405"/>
                        </a:xfrm>
                        <a:custGeom>
                          <a:rect b="b" l="l" r="r" t="t"/>
                          <a:pathLst>
                            <a:path extrusionOk="0" h="71" w="71">
                              <a:moveTo>
                                <a:pt x="68" y="0"/>
                              </a:moveTo>
                              <a:lnTo>
                                <a:pt x="69" y="2"/>
                              </a:lnTo>
                              <a:lnTo>
                                <a:pt x="69" y="3"/>
                              </a:lnTo>
                              <a:lnTo>
                                <a:pt x="71" y="14"/>
                              </a:lnTo>
                              <a:lnTo>
                                <a:pt x="69" y="24"/>
                              </a:lnTo>
                              <a:lnTo>
                                <a:pt x="67" y="35"/>
                              </a:lnTo>
                              <a:lnTo>
                                <a:pt x="60" y="43"/>
                              </a:lnTo>
                              <a:lnTo>
                                <a:pt x="49" y="49"/>
                              </a:lnTo>
                              <a:lnTo>
                                <a:pt x="36" y="53"/>
                              </a:lnTo>
                              <a:lnTo>
                                <a:pt x="27" y="55"/>
                              </a:lnTo>
                              <a:lnTo>
                                <a:pt x="18" y="57"/>
                              </a:lnTo>
                              <a:lnTo>
                                <a:pt x="10" y="63"/>
                              </a:lnTo>
                              <a:lnTo>
                                <a:pt x="3" y="69"/>
                              </a:lnTo>
                              <a:lnTo>
                                <a:pt x="3" y="71"/>
                              </a:lnTo>
                              <a:lnTo>
                                <a:pt x="0" y="71"/>
                              </a:lnTo>
                              <a:lnTo>
                                <a:pt x="0" y="71"/>
                              </a:lnTo>
                              <a:lnTo>
                                <a:pt x="0" y="69"/>
                              </a:lnTo>
                              <a:lnTo>
                                <a:pt x="6" y="60"/>
                              </a:lnTo>
                              <a:lnTo>
                                <a:pt x="15" y="55"/>
                              </a:lnTo>
                              <a:lnTo>
                                <a:pt x="24" y="52"/>
                              </a:lnTo>
                              <a:lnTo>
                                <a:pt x="35" y="49"/>
                              </a:lnTo>
                              <a:lnTo>
                                <a:pt x="44" y="47"/>
                              </a:lnTo>
                              <a:lnTo>
                                <a:pt x="53" y="43"/>
                              </a:lnTo>
                              <a:lnTo>
                                <a:pt x="60" y="36"/>
                              </a:lnTo>
                              <a:lnTo>
                                <a:pt x="64" y="28"/>
                              </a:lnTo>
                              <a:lnTo>
                                <a:pt x="67" y="15"/>
                              </a:lnTo>
                              <a:lnTo>
                                <a:pt x="65" y="3"/>
                              </a:lnTo>
                              <a:lnTo>
                                <a:pt x="67" y="2"/>
                              </a:lnTo>
                              <a:lnTo>
                                <a:pt x="6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76" name="Google Shape;476;p6"/>
                        <p:cNvSpPr/>
                        <p:nvPr/>
                      </p:nvSpPr>
                      <p:spPr>
                        <a:xfrm>
                          <a:off x="1515697" y="1646228"/>
                          <a:ext cx="15459" cy="26928"/>
                        </a:xfrm>
                        <a:custGeom>
                          <a:rect b="b" l="l" r="r" t="t"/>
                          <a:pathLst>
                            <a:path extrusionOk="0" h="54" w="31">
                              <a:moveTo>
                                <a:pt x="2" y="0"/>
                              </a:moveTo>
                              <a:lnTo>
                                <a:pt x="3" y="0"/>
                              </a:lnTo>
                              <a:lnTo>
                                <a:pt x="4" y="1"/>
                              </a:lnTo>
                              <a:lnTo>
                                <a:pt x="10" y="17"/>
                              </a:lnTo>
                              <a:lnTo>
                                <a:pt x="15" y="31"/>
                              </a:lnTo>
                              <a:lnTo>
                                <a:pt x="19" y="38"/>
                              </a:lnTo>
                              <a:lnTo>
                                <a:pt x="24" y="43"/>
                              </a:lnTo>
                              <a:lnTo>
                                <a:pt x="30" y="50"/>
                              </a:lnTo>
                              <a:lnTo>
                                <a:pt x="31" y="51"/>
                              </a:lnTo>
                              <a:lnTo>
                                <a:pt x="30" y="53"/>
                              </a:lnTo>
                              <a:lnTo>
                                <a:pt x="28" y="54"/>
                              </a:lnTo>
                              <a:lnTo>
                                <a:pt x="27" y="53"/>
                              </a:lnTo>
                              <a:lnTo>
                                <a:pt x="18" y="42"/>
                              </a:lnTo>
                              <a:lnTo>
                                <a:pt x="11" y="30"/>
                              </a:lnTo>
                              <a:lnTo>
                                <a:pt x="6" y="17"/>
                              </a:lnTo>
                              <a:lnTo>
                                <a:pt x="0" y="2"/>
                              </a:lnTo>
                              <a:lnTo>
                                <a:pt x="0" y="1"/>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77" name="Google Shape;477;p6"/>
                        <p:cNvSpPr/>
                        <p:nvPr/>
                      </p:nvSpPr>
                      <p:spPr>
                        <a:xfrm>
                          <a:off x="1502731" y="1545000"/>
                          <a:ext cx="30917" cy="35904"/>
                        </a:xfrm>
                        <a:custGeom>
                          <a:rect b="b" l="l" r="r" t="t"/>
                          <a:pathLst>
                            <a:path extrusionOk="0" h="72" w="62">
                              <a:moveTo>
                                <a:pt x="3" y="0"/>
                              </a:moveTo>
                              <a:lnTo>
                                <a:pt x="4" y="1"/>
                              </a:lnTo>
                              <a:lnTo>
                                <a:pt x="4" y="3"/>
                              </a:lnTo>
                              <a:lnTo>
                                <a:pt x="7" y="17"/>
                              </a:lnTo>
                              <a:lnTo>
                                <a:pt x="12" y="31"/>
                              </a:lnTo>
                              <a:lnTo>
                                <a:pt x="20" y="42"/>
                              </a:lnTo>
                              <a:lnTo>
                                <a:pt x="28" y="52"/>
                              </a:lnTo>
                              <a:lnTo>
                                <a:pt x="37" y="61"/>
                              </a:lnTo>
                              <a:lnTo>
                                <a:pt x="48" y="66"/>
                              </a:lnTo>
                              <a:lnTo>
                                <a:pt x="60" y="68"/>
                              </a:lnTo>
                              <a:lnTo>
                                <a:pt x="61" y="68"/>
                              </a:lnTo>
                              <a:lnTo>
                                <a:pt x="62" y="69"/>
                              </a:lnTo>
                              <a:lnTo>
                                <a:pt x="62" y="70"/>
                              </a:lnTo>
                              <a:lnTo>
                                <a:pt x="61" y="72"/>
                              </a:lnTo>
                              <a:lnTo>
                                <a:pt x="49" y="72"/>
                              </a:lnTo>
                              <a:lnTo>
                                <a:pt x="37" y="66"/>
                              </a:lnTo>
                              <a:lnTo>
                                <a:pt x="28" y="58"/>
                              </a:lnTo>
                              <a:lnTo>
                                <a:pt x="20" y="49"/>
                              </a:lnTo>
                              <a:lnTo>
                                <a:pt x="11" y="36"/>
                              </a:lnTo>
                              <a:lnTo>
                                <a:pt x="3" y="19"/>
                              </a:lnTo>
                              <a:lnTo>
                                <a:pt x="1" y="8"/>
                              </a:lnTo>
                              <a:lnTo>
                                <a:pt x="1" y="8"/>
                              </a:lnTo>
                              <a:lnTo>
                                <a:pt x="0" y="7"/>
                              </a:lnTo>
                              <a:lnTo>
                                <a:pt x="0" y="3"/>
                              </a:lnTo>
                              <a:lnTo>
                                <a:pt x="1" y="1"/>
                              </a:lnTo>
                              <a:lnTo>
                                <a:pt x="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78" name="Google Shape;478;p6"/>
                        <p:cNvSpPr/>
                        <p:nvPr/>
                      </p:nvSpPr>
                      <p:spPr>
                        <a:xfrm>
                          <a:off x="1508217" y="1505605"/>
                          <a:ext cx="80285" cy="161068"/>
                        </a:xfrm>
                        <a:custGeom>
                          <a:rect b="b" l="l" r="r" t="t"/>
                          <a:pathLst>
                            <a:path extrusionOk="0" h="323" w="161">
                              <a:moveTo>
                                <a:pt x="2" y="0"/>
                              </a:moveTo>
                              <a:lnTo>
                                <a:pt x="4" y="0"/>
                              </a:lnTo>
                              <a:lnTo>
                                <a:pt x="14" y="12"/>
                              </a:lnTo>
                              <a:lnTo>
                                <a:pt x="25" y="22"/>
                              </a:lnTo>
                              <a:lnTo>
                                <a:pt x="45" y="51"/>
                              </a:lnTo>
                              <a:lnTo>
                                <a:pt x="57" y="67"/>
                              </a:lnTo>
                              <a:lnTo>
                                <a:pt x="71" y="80"/>
                              </a:lnTo>
                              <a:lnTo>
                                <a:pt x="90" y="90"/>
                              </a:lnTo>
                              <a:lnTo>
                                <a:pt x="104" y="95"/>
                              </a:lnTo>
                              <a:lnTo>
                                <a:pt x="119" y="102"/>
                              </a:lnTo>
                              <a:lnTo>
                                <a:pt x="131" y="112"/>
                              </a:lnTo>
                              <a:lnTo>
                                <a:pt x="135" y="121"/>
                              </a:lnTo>
                              <a:lnTo>
                                <a:pt x="137" y="133"/>
                              </a:lnTo>
                              <a:lnTo>
                                <a:pt x="140" y="145"/>
                              </a:lnTo>
                              <a:lnTo>
                                <a:pt x="144" y="157"/>
                              </a:lnTo>
                              <a:lnTo>
                                <a:pt x="152" y="166"/>
                              </a:lnTo>
                              <a:lnTo>
                                <a:pt x="158" y="176"/>
                              </a:lnTo>
                              <a:lnTo>
                                <a:pt x="161" y="185"/>
                              </a:lnTo>
                              <a:lnTo>
                                <a:pt x="161" y="197"/>
                              </a:lnTo>
                              <a:lnTo>
                                <a:pt x="160" y="208"/>
                              </a:lnTo>
                              <a:lnTo>
                                <a:pt x="153" y="223"/>
                              </a:lnTo>
                              <a:lnTo>
                                <a:pt x="143" y="237"/>
                              </a:lnTo>
                              <a:lnTo>
                                <a:pt x="131" y="250"/>
                              </a:lnTo>
                              <a:lnTo>
                                <a:pt x="113" y="272"/>
                              </a:lnTo>
                              <a:lnTo>
                                <a:pt x="103" y="298"/>
                              </a:lnTo>
                              <a:lnTo>
                                <a:pt x="100" y="304"/>
                              </a:lnTo>
                              <a:lnTo>
                                <a:pt x="98" y="312"/>
                              </a:lnTo>
                              <a:lnTo>
                                <a:pt x="94" y="319"/>
                              </a:lnTo>
                              <a:lnTo>
                                <a:pt x="88" y="323"/>
                              </a:lnTo>
                              <a:lnTo>
                                <a:pt x="87" y="323"/>
                              </a:lnTo>
                              <a:lnTo>
                                <a:pt x="86" y="321"/>
                              </a:lnTo>
                              <a:lnTo>
                                <a:pt x="86" y="320"/>
                              </a:lnTo>
                              <a:lnTo>
                                <a:pt x="87" y="319"/>
                              </a:lnTo>
                              <a:lnTo>
                                <a:pt x="90" y="317"/>
                              </a:lnTo>
                              <a:lnTo>
                                <a:pt x="92" y="313"/>
                              </a:lnTo>
                              <a:lnTo>
                                <a:pt x="94" y="311"/>
                              </a:lnTo>
                              <a:lnTo>
                                <a:pt x="96" y="305"/>
                              </a:lnTo>
                              <a:lnTo>
                                <a:pt x="96" y="303"/>
                              </a:lnTo>
                              <a:lnTo>
                                <a:pt x="98" y="299"/>
                              </a:lnTo>
                              <a:lnTo>
                                <a:pt x="100" y="291"/>
                              </a:lnTo>
                              <a:lnTo>
                                <a:pt x="103" y="283"/>
                              </a:lnTo>
                              <a:lnTo>
                                <a:pt x="115" y="263"/>
                              </a:lnTo>
                              <a:lnTo>
                                <a:pt x="131" y="245"/>
                              </a:lnTo>
                              <a:lnTo>
                                <a:pt x="141" y="234"/>
                              </a:lnTo>
                              <a:lnTo>
                                <a:pt x="149" y="222"/>
                              </a:lnTo>
                              <a:lnTo>
                                <a:pt x="155" y="209"/>
                              </a:lnTo>
                              <a:lnTo>
                                <a:pt x="157" y="194"/>
                              </a:lnTo>
                              <a:lnTo>
                                <a:pt x="157" y="184"/>
                              </a:lnTo>
                              <a:lnTo>
                                <a:pt x="153" y="176"/>
                              </a:lnTo>
                              <a:lnTo>
                                <a:pt x="147" y="168"/>
                              </a:lnTo>
                              <a:lnTo>
                                <a:pt x="141" y="162"/>
                              </a:lnTo>
                              <a:lnTo>
                                <a:pt x="139" y="156"/>
                              </a:lnTo>
                              <a:lnTo>
                                <a:pt x="136" y="149"/>
                              </a:lnTo>
                              <a:lnTo>
                                <a:pt x="135" y="139"/>
                              </a:lnTo>
                              <a:lnTo>
                                <a:pt x="133" y="128"/>
                              </a:lnTo>
                              <a:lnTo>
                                <a:pt x="129" y="119"/>
                              </a:lnTo>
                              <a:lnTo>
                                <a:pt x="127" y="113"/>
                              </a:lnTo>
                              <a:lnTo>
                                <a:pt x="121" y="108"/>
                              </a:lnTo>
                              <a:lnTo>
                                <a:pt x="116" y="104"/>
                              </a:lnTo>
                              <a:lnTo>
                                <a:pt x="111" y="102"/>
                              </a:lnTo>
                              <a:lnTo>
                                <a:pt x="95" y="95"/>
                              </a:lnTo>
                              <a:lnTo>
                                <a:pt x="80" y="90"/>
                              </a:lnTo>
                              <a:lnTo>
                                <a:pt x="66" y="82"/>
                              </a:lnTo>
                              <a:lnTo>
                                <a:pt x="55" y="72"/>
                              </a:lnTo>
                              <a:lnTo>
                                <a:pt x="46" y="62"/>
                              </a:lnTo>
                              <a:lnTo>
                                <a:pt x="38" y="49"/>
                              </a:lnTo>
                              <a:lnTo>
                                <a:pt x="29" y="34"/>
                              </a:lnTo>
                              <a:lnTo>
                                <a:pt x="18" y="19"/>
                              </a:lnTo>
                              <a:lnTo>
                                <a:pt x="12" y="14"/>
                              </a:lnTo>
                              <a:lnTo>
                                <a:pt x="6" y="9"/>
                              </a:lnTo>
                              <a:lnTo>
                                <a:pt x="0" y="2"/>
                              </a:lnTo>
                              <a:lnTo>
                                <a:pt x="0" y="1"/>
                              </a:lnTo>
                              <a:lnTo>
                                <a:pt x="1" y="0"/>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79" name="Google Shape;479;p6"/>
                        <p:cNvSpPr/>
                        <p:nvPr/>
                      </p:nvSpPr>
                      <p:spPr>
                        <a:xfrm>
                          <a:off x="1427932" y="1476184"/>
                          <a:ext cx="46376" cy="147604"/>
                        </a:xfrm>
                        <a:custGeom>
                          <a:rect b="b" l="l" r="r" t="t"/>
                          <a:pathLst>
                            <a:path extrusionOk="0" h="296" w="93">
                              <a:moveTo>
                                <a:pt x="92" y="0"/>
                              </a:moveTo>
                              <a:lnTo>
                                <a:pt x="93" y="0"/>
                              </a:lnTo>
                              <a:lnTo>
                                <a:pt x="93" y="2"/>
                              </a:lnTo>
                              <a:lnTo>
                                <a:pt x="93" y="3"/>
                              </a:lnTo>
                              <a:lnTo>
                                <a:pt x="90" y="10"/>
                              </a:lnTo>
                              <a:lnTo>
                                <a:pt x="90" y="19"/>
                              </a:lnTo>
                              <a:lnTo>
                                <a:pt x="92" y="25"/>
                              </a:lnTo>
                              <a:lnTo>
                                <a:pt x="92" y="37"/>
                              </a:lnTo>
                              <a:lnTo>
                                <a:pt x="90" y="49"/>
                              </a:lnTo>
                              <a:lnTo>
                                <a:pt x="86" y="68"/>
                              </a:lnTo>
                              <a:lnTo>
                                <a:pt x="80" y="86"/>
                              </a:lnTo>
                              <a:lnTo>
                                <a:pt x="75" y="109"/>
                              </a:lnTo>
                              <a:lnTo>
                                <a:pt x="71" y="133"/>
                              </a:lnTo>
                              <a:lnTo>
                                <a:pt x="69" y="147"/>
                              </a:lnTo>
                              <a:lnTo>
                                <a:pt x="69" y="162"/>
                              </a:lnTo>
                              <a:lnTo>
                                <a:pt x="73" y="178"/>
                              </a:lnTo>
                              <a:lnTo>
                                <a:pt x="78" y="192"/>
                              </a:lnTo>
                              <a:lnTo>
                                <a:pt x="80" y="208"/>
                              </a:lnTo>
                              <a:lnTo>
                                <a:pt x="75" y="227"/>
                              </a:lnTo>
                              <a:lnTo>
                                <a:pt x="64" y="243"/>
                              </a:lnTo>
                              <a:lnTo>
                                <a:pt x="48" y="261"/>
                              </a:lnTo>
                              <a:lnTo>
                                <a:pt x="32" y="277"/>
                              </a:lnTo>
                              <a:lnTo>
                                <a:pt x="18" y="288"/>
                              </a:lnTo>
                              <a:lnTo>
                                <a:pt x="3" y="296"/>
                              </a:lnTo>
                              <a:lnTo>
                                <a:pt x="2" y="296"/>
                              </a:lnTo>
                              <a:lnTo>
                                <a:pt x="0" y="294"/>
                              </a:lnTo>
                              <a:lnTo>
                                <a:pt x="0" y="293"/>
                              </a:lnTo>
                              <a:lnTo>
                                <a:pt x="0" y="292"/>
                              </a:lnTo>
                              <a:lnTo>
                                <a:pt x="7" y="289"/>
                              </a:lnTo>
                              <a:lnTo>
                                <a:pt x="12" y="286"/>
                              </a:lnTo>
                              <a:lnTo>
                                <a:pt x="19" y="282"/>
                              </a:lnTo>
                              <a:lnTo>
                                <a:pt x="26" y="277"/>
                              </a:lnTo>
                              <a:lnTo>
                                <a:pt x="32" y="272"/>
                              </a:lnTo>
                              <a:lnTo>
                                <a:pt x="37" y="265"/>
                              </a:lnTo>
                              <a:lnTo>
                                <a:pt x="49" y="253"/>
                              </a:lnTo>
                              <a:lnTo>
                                <a:pt x="60" y="241"/>
                              </a:lnTo>
                              <a:lnTo>
                                <a:pt x="69" y="228"/>
                              </a:lnTo>
                              <a:lnTo>
                                <a:pt x="75" y="212"/>
                              </a:lnTo>
                              <a:lnTo>
                                <a:pt x="75" y="196"/>
                              </a:lnTo>
                              <a:lnTo>
                                <a:pt x="71" y="179"/>
                              </a:lnTo>
                              <a:lnTo>
                                <a:pt x="65" y="166"/>
                              </a:lnTo>
                              <a:lnTo>
                                <a:pt x="64" y="151"/>
                              </a:lnTo>
                              <a:lnTo>
                                <a:pt x="68" y="123"/>
                              </a:lnTo>
                              <a:lnTo>
                                <a:pt x="73" y="96"/>
                              </a:lnTo>
                              <a:lnTo>
                                <a:pt x="81" y="69"/>
                              </a:lnTo>
                              <a:lnTo>
                                <a:pt x="86" y="48"/>
                              </a:lnTo>
                              <a:lnTo>
                                <a:pt x="86" y="25"/>
                              </a:lnTo>
                              <a:lnTo>
                                <a:pt x="86" y="18"/>
                              </a:lnTo>
                              <a:lnTo>
                                <a:pt x="86" y="8"/>
                              </a:lnTo>
                              <a:lnTo>
                                <a:pt x="90" y="0"/>
                              </a:lnTo>
                              <a:lnTo>
                                <a:pt x="9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80" name="Google Shape;480;p6"/>
                        <p:cNvSpPr/>
                        <p:nvPr/>
                      </p:nvSpPr>
                      <p:spPr>
                        <a:xfrm>
                          <a:off x="1465830" y="1573922"/>
                          <a:ext cx="27427" cy="8976"/>
                        </a:xfrm>
                        <a:custGeom>
                          <a:rect b="b" l="l" r="r" t="t"/>
                          <a:pathLst>
                            <a:path extrusionOk="0" h="18" w="55">
                              <a:moveTo>
                                <a:pt x="2" y="0"/>
                              </a:moveTo>
                              <a:lnTo>
                                <a:pt x="4" y="2"/>
                              </a:lnTo>
                              <a:lnTo>
                                <a:pt x="9" y="8"/>
                              </a:lnTo>
                              <a:lnTo>
                                <a:pt x="20" y="12"/>
                              </a:lnTo>
                              <a:lnTo>
                                <a:pt x="32" y="14"/>
                              </a:lnTo>
                              <a:lnTo>
                                <a:pt x="44" y="14"/>
                              </a:lnTo>
                              <a:lnTo>
                                <a:pt x="53" y="12"/>
                              </a:lnTo>
                              <a:lnTo>
                                <a:pt x="54" y="12"/>
                              </a:lnTo>
                              <a:lnTo>
                                <a:pt x="55" y="12"/>
                              </a:lnTo>
                              <a:lnTo>
                                <a:pt x="55" y="15"/>
                              </a:lnTo>
                              <a:lnTo>
                                <a:pt x="54" y="15"/>
                              </a:lnTo>
                              <a:lnTo>
                                <a:pt x="44" y="18"/>
                              </a:lnTo>
                              <a:lnTo>
                                <a:pt x="32" y="18"/>
                              </a:lnTo>
                              <a:lnTo>
                                <a:pt x="18" y="16"/>
                              </a:lnTo>
                              <a:lnTo>
                                <a:pt x="6" y="11"/>
                              </a:lnTo>
                              <a:lnTo>
                                <a:pt x="0" y="3"/>
                              </a:lnTo>
                              <a:lnTo>
                                <a:pt x="0" y="2"/>
                              </a:lnTo>
                              <a:lnTo>
                                <a:pt x="1" y="0"/>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81" name="Google Shape;481;p6"/>
                        <p:cNvSpPr/>
                        <p:nvPr/>
                      </p:nvSpPr>
                      <p:spPr>
                        <a:xfrm>
                          <a:off x="1470817" y="1487155"/>
                          <a:ext cx="28424" cy="16456"/>
                        </a:xfrm>
                        <a:custGeom>
                          <a:rect b="b" l="l" r="r" t="t"/>
                          <a:pathLst>
                            <a:path extrusionOk="0" h="33" w="57">
                              <a:moveTo>
                                <a:pt x="56" y="0"/>
                              </a:moveTo>
                              <a:lnTo>
                                <a:pt x="57" y="0"/>
                              </a:lnTo>
                              <a:lnTo>
                                <a:pt x="57" y="2"/>
                              </a:lnTo>
                              <a:lnTo>
                                <a:pt x="57" y="3"/>
                              </a:lnTo>
                              <a:lnTo>
                                <a:pt x="56" y="3"/>
                              </a:lnTo>
                              <a:lnTo>
                                <a:pt x="48" y="5"/>
                              </a:lnTo>
                              <a:lnTo>
                                <a:pt x="41" y="9"/>
                              </a:lnTo>
                              <a:lnTo>
                                <a:pt x="36" y="15"/>
                              </a:lnTo>
                              <a:lnTo>
                                <a:pt x="30" y="23"/>
                              </a:lnTo>
                              <a:lnTo>
                                <a:pt x="24" y="29"/>
                              </a:lnTo>
                              <a:lnTo>
                                <a:pt x="18" y="33"/>
                              </a:lnTo>
                              <a:lnTo>
                                <a:pt x="10" y="33"/>
                              </a:lnTo>
                              <a:lnTo>
                                <a:pt x="2" y="29"/>
                              </a:lnTo>
                              <a:lnTo>
                                <a:pt x="0" y="26"/>
                              </a:lnTo>
                              <a:lnTo>
                                <a:pt x="2" y="25"/>
                              </a:lnTo>
                              <a:lnTo>
                                <a:pt x="3" y="25"/>
                              </a:lnTo>
                              <a:lnTo>
                                <a:pt x="4" y="25"/>
                              </a:lnTo>
                              <a:lnTo>
                                <a:pt x="12" y="29"/>
                              </a:lnTo>
                              <a:lnTo>
                                <a:pt x="20" y="27"/>
                              </a:lnTo>
                              <a:lnTo>
                                <a:pt x="27" y="22"/>
                              </a:lnTo>
                              <a:lnTo>
                                <a:pt x="34" y="14"/>
                              </a:lnTo>
                              <a:lnTo>
                                <a:pt x="40" y="6"/>
                              </a:lnTo>
                              <a:lnTo>
                                <a:pt x="48" y="1"/>
                              </a:lnTo>
                              <a:lnTo>
                                <a:pt x="5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82" name="Google Shape;482;p6"/>
                        <p:cNvSpPr/>
                        <p:nvPr/>
                      </p:nvSpPr>
                      <p:spPr>
                        <a:xfrm>
                          <a:off x="1586507" y="1661687"/>
                          <a:ext cx="95743" cy="137631"/>
                        </a:xfrm>
                        <a:custGeom>
                          <a:rect b="b" l="l" r="r" t="t"/>
                          <a:pathLst>
                            <a:path extrusionOk="0" h="276" w="192">
                              <a:moveTo>
                                <a:pt x="16" y="0"/>
                              </a:moveTo>
                              <a:lnTo>
                                <a:pt x="32" y="2"/>
                              </a:lnTo>
                              <a:lnTo>
                                <a:pt x="47" y="8"/>
                              </a:lnTo>
                              <a:lnTo>
                                <a:pt x="58" y="18"/>
                              </a:lnTo>
                              <a:lnTo>
                                <a:pt x="69" y="31"/>
                              </a:lnTo>
                              <a:lnTo>
                                <a:pt x="73" y="45"/>
                              </a:lnTo>
                              <a:lnTo>
                                <a:pt x="72" y="60"/>
                              </a:lnTo>
                              <a:lnTo>
                                <a:pt x="64" y="75"/>
                              </a:lnTo>
                              <a:lnTo>
                                <a:pt x="50" y="92"/>
                              </a:lnTo>
                              <a:lnTo>
                                <a:pt x="37" y="109"/>
                              </a:lnTo>
                              <a:lnTo>
                                <a:pt x="25" y="126"/>
                              </a:lnTo>
                              <a:lnTo>
                                <a:pt x="17" y="146"/>
                              </a:lnTo>
                              <a:lnTo>
                                <a:pt x="13" y="165"/>
                              </a:lnTo>
                              <a:lnTo>
                                <a:pt x="15" y="182"/>
                              </a:lnTo>
                              <a:lnTo>
                                <a:pt x="20" y="199"/>
                              </a:lnTo>
                              <a:lnTo>
                                <a:pt x="29" y="215"/>
                              </a:lnTo>
                              <a:lnTo>
                                <a:pt x="43" y="227"/>
                              </a:lnTo>
                              <a:lnTo>
                                <a:pt x="48" y="232"/>
                              </a:lnTo>
                              <a:lnTo>
                                <a:pt x="56" y="236"/>
                              </a:lnTo>
                              <a:lnTo>
                                <a:pt x="62" y="237"/>
                              </a:lnTo>
                              <a:lnTo>
                                <a:pt x="70" y="236"/>
                              </a:lnTo>
                              <a:lnTo>
                                <a:pt x="74" y="234"/>
                              </a:lnTo>
                              <a:lnTo>
                                <a:pt x="80" y="231"/>
                              </a:lnTo>
                              <a:lnTo>
                                <a:pt x="85" y="230"/>
                              </a:lnTo>
                              <a:lnTo>
                                <a:pt x="88" y="231"/>
                              </a:lnTo>
                              <a:lnTo>
                                <a:pt x="92" y="232"/>
                              </a:lnTo>
                              <a:lnTo>
                                <a:pt x="94" y="235"/>
                              </a:lnTo>
                              <a:lnTo>
                                <a:pt x="98" y="237"/>
                              </a:lnTo>
                              <a:lnTo>
                                <a:pt x="101" y="240"/>
                              </a:lnTo>
                              <a:lnTo>
                                <a:pt x="110" y="241"/>
                              </a:lnTo>
                              <a:lnTo>
                                <a:pt x="119" y="236"/>
                              </a:lnTo>
                              <a:lnTo>
                                <a:pt x="129" y="228"/>
                              </a:lnTo>
                              <a:lnTo>
                                <a:pt x="138" y="218"/>
                              </a:lnTo>
                              <a:lnTo>
                                <a:pt x="146" y="207"/>
                              </a:lnTo>
                              <a:lnTo>
                                <a:pt x="154" y="202"/>
                              </a:lnTo>
                              <a:lnTo>
                                <a:pt x="164" y="199"/>
                              </a:lnTo>
                              <a:lnTo>
                                <a:pt x="174" y="202"/>
                              </a:lnTo>
                              <a:lnTo>
                                <a:pt x="182" y="208"/>
                              </a:lnTo>
                              <a:lnTo>
                                <a:pt x="187" y="219"/>
                              </a:lnTo>
                              <a:lnTo>
                                <a:pt x="188" y="239"/>
                              </a:lnTo>
                              <a:lnTo>
                                <a:pt x="191" y="257"/>
                              </a:lnTo>
                              <a:lnTo>
                                <a:pt x="191" y="260"/>
                              </a:lnTo>
                              <a:lnTo>
                                <a:pt x="192" y="264"/>
                              </a:lnTo>
                              <a:lnTo>
                                <a:pt x="192" y="267"/>
                              </a:lnTo>
                              <a:lnTo>
                                <a:pt x="192" y="271"/>
                              </a:lnTo>
                              <a:lnTo>
                                <a:pt x="192" y="273"/>
                              </a:lnTo>
                              <a:lnTo>
                                <a:pt x="190" y="276"/>
                              </a:lnTo>
                              <a:lnTo>
                                <a:pt x="188" y="276"/>
                              </a:lnTo>
                              <a:lnTo>
                                <a:pt x="187" y="276"/>
                              </a:lnTo>
                              <a:lnTo>
                                <a:pt x="187" y="275"/>
                              </a:lnTo>
                              <a:lnTo>
                                <a:pt x="187" y="272"/>
                              </a:lnTo>
                              <a:lnTo>
                                <a:pt x="188" y="271"/>
                              </a:lnTo>
                              <a:lnTo>
                                <a:pt x="188" y="268"/>
                              </a:lnTo>
                              <a:lnTo>
                                <a:pt x="188" y="264"/>
                              </a:lnTo>
                              <a:lnTo>
                                <a:pt x="187" y="261"/>
                              </a:lnTo>
                              <a:lnTo>
                                <a:pt x="187" y="257"/>
                              </a:lnTo>
                              <a:lnTo>
                                <a:pt x="186" y="255"/>
                              </a:lnTo>
                              <a:lnTo>
                                <a:pt x="186" y="252"/>
                              </a:lnTo>
                              <a:lnTo>
                                <a:pt x="184" y="244"/>
                              </a:lnTo>
                              <a:lnTo>
                                <a:pt x="184" y="236"/>
                              </a:lnTo>
                              <a:lnTo>
                                <a:pt x="184" y="228"/>
                              </a:lnTo>
                              <a:lnTo>
                                <a:pt x="182" y="219"/>
                              </a:lnTo>
                              <a:lnTo>
                                <a:pt x="178" y="210"/>
                              </a:lnTo>
                              <a:lnTo>
                                <a:pt x="172" y="204"/>
                              </a:lnTo>
                              <a:lnTo>
                                <a:pt x="163" y="202"/>
                              </a:lnTo>
                              <a:lnTo>
                                <a:pt x="154" y="206"/>
                              </a:lnTo>
                              <a:lnTo>
                                <a:pt x="145" y="214"/>
                              </a:lnTo>
                              <a:lnTo>
                                <a:pt x="137" y="223"/>
                              </a:lnTo>
                              <a:lnTo>
                                <a:pt x="129" y="232"/>
                              </a:lnTo>
                              <a:lnTo>
                                <a:pt x="119" y="240"/>
                              </a:lnTo>
                              <a:lnTo>
                                <a:pt x="117" y="243"/>
                              </a:lnTo>
                              <a:lnTo>
                                <a:pt x="113" y="245"/>
                              </a:lnTo>
                              <a:lnTo>
                                <a:pt x="110" y="245"/>
                              </a:lnTo>
                              <a:lnTo>
                                <a:pt x="106" y="245"/>
                              </a:lnTo>
                              <a:lnTo>
                                <a:pt x="102" y="245"/>
                              </a:lnTo>
                              <a:lnTo>
                                <a:pt x="98" y="243"/>
                              </a:lnTo>
                              <a:lnTo>
                                <a:pt x="94" y="239"/>
                              </a:lnTo>
                              <a:lnTo>
                                <a:pt x="90" y="236"/>
                              </a:lnTo>
                              <a:lnTo>
                                <a:pt x="86" y="235"/>
                              </a:lnTo>
                              <a:lnTo>
                                <a:pt x="82" y="235"/>
                              </a:lnTo>
                              <a:lnTo>
                                <a:pt x="78" y="236"/>
                              </a:lnTo>
                              <a:lnTo>
                                <a:pt x="74" y="239"/>
                              </a:lnTo>
                              <a:lnTo>
                                <a:pt x="64" y="241"/>
                              </a:lnTo>
                              <a:lnTo>
                                <a:pt x="53" y="239"/>
                              </a:lnTo>
                              <a:lnTo>
                                <a:pt x="43" y="234"/>
                              </a:lnTo>
                              <a:lnTo>
                                <a:pt x="35" y="226"/>
                              </a:lnTo>
                              <a:lnTo>
                                <a:pt x="21" y="210"/>
                              </a:lnTo>
                              <a:lnTo>
                                <a:pt x="13" y="191"/>
                              </a:lnTo>
                              <a:lnTo>
                                <a:pt x="11" y="171"/>
                              </a:lnTo>
                              <a:lnTo>
                                <a:pt x="12" y="151"/>
                              </a:lnTo>
                              <a:lnTo>
                                <a:pt x="19" y="132"/>
                              </a:lnTo>
                              <a:lnTo>
                                <a:pt x="29" y="112"/>
                              </a:lnTo>
                              <a:lnTo>
                                <a:pt x="49" y="87"/>
                              </a:lnTo>
                              <a:lnTo>
                                <a:pt x="56" y="77"/>
                              </a:lnTo>
                              <a:lnTo>
                                <a:pt x="62" y="68"/>
                              </a:lnTo>
                              <a:lnTo>
                                <a:pt x="68" y="59"/>
                              </a:lnTo>
                              <a:lnTo>
                                <a:pt x="70" y="47"/>
                              </a:lnTo>
                              <a:lnTo>
                                <a:pt x="66" y="34"/>
                              </a:lnTo>
                              <a:lnTo>
                                <a:pt x="57" y="22"/>
                              </a:lnTo>
                              <a:lnTo>
                                <a:pt x="45" y="12"/>
                              </a:lnTo>
                              <a:lnTo>
                                <a:pt x="31" y="6"/>
                              </a:lnTo>
                              <a:lnTo>
                                <a:pt x="16" y="4"/>
                              </a:lnTo>
                              <a:lnTo>
                                <a:pt x="3" y="8"/>
                              </a:lnTo>
                              <a:lnTo>
                                <a:pt x="1" y="8"/>
                              </a:lnTo>
                              <a:lnTo>
                                <a:pt x="0" y="7"/>
                              </a:lnTo>
                              <a:lnTo>
                                <a:pt x="0" y="6"/>
                              </a:lnTo>
                              <a:lnTo>
                                <a:pt x="0" y="4"/>
                              </a:lnTo>
                              <a:lnTo>
                                <a:pt x="1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83" name="Google Shape;483;p6"/>
                        <p:cNvSpPr/>
                        <p:nvPr/>
                      </p:nvSpPr>
                      <p:spPr>
                        <a:xfrm>
                          <a:off x="1670282" y="1695097"/>
                          <a:ext cx="44381" cy="67818"/>
                        </a:xfrm>
                        <a:custGeom>
                          <a:rect b="b" l="l" r="r" t="t"/>
                          <a:pathLst>
                            <a:path extrusionOk="0" h="136" w="89">
                              <a:moveTo>
                                <a:pt x="88" y="0"/>
                              </a:moveTo>
                              <a:lnTo>
                                <a:pt x="89" y="1"/>
                              </a:lnTo>
                              <a:lnTo>
                                <a:pt x="89" y="2"/>
                              </a:lnTo>
                              <a:lnTo>
                                <a:pt x="78" y="25"/>
                              </a:lnTo>
                              <a:lnTo>
                                <a:pt x="65" y="45"/>
                              </a:lnTo>
                              <a:lnTo>
                                <a:pt x="51" y="66"/>
                              </a:lnTo>
                              <a:lnTo>
                                <a:pt x="37" y="84"/>
                              </a:lnTo>
                              <a:lnTo>
                                <a:pt x="26" y="106"/>
                              </a:lnTo>
                              <a:lnTo>
                                <a:pt x="23" y="110"/>
                              </a:lnTo>
                              <a:lnTo>
                                <a:pt x="19" y="115"/>
                              </a:lnTo>
                              <a:lnTo>
                                <a:pt x="16" y="119"/>
                              </a:lnTo>
                              <a:lnTo>
                                <a:pt x="14" y="120"/>
                              </a:lnTo>
                              <a:lnTo>
                                <a:pt x="11" y="123"/>
                              </a:lnTo>
                              <a:lnTo>
                                <a:pt x="8" y="125"/>
                              </a:lnTo>
                              <a:lnTo>
                                <a:pt x="7" y="128"/>
                              </a:lnTo>
                              <a:lnTo>
                                <a:pt x="6" y="131"/>
                              </a:lnTo>
                              <a:lnTo>
                                <a:pt x="6" y="133"/>
                              </a:lnTo>
                              <a:lnTo>
                                <a:pt x="6" y="135"/>
                              </a:lnTo>
                              <a:lnTo>
                                <a:pt x="4" y="136"/>
                              </a:lnTo>
                              <a:lnTo>
                                <a:pt x="3" y="136"/>
                              </a:lnTo>
                              <a:lnTo>
                                <a:pt x="2" y="135"/>
                              </a:lnTo>
                              <a:lnTo>
                                <a:pt x="0" y="131"/>
                              </a:lnTo>
                              <a:lnTo>
                                <a:pt x="2" y="128"/>
                              </a:lnTo>
                              <a:lnTo>
                                <a:pt x="3" y="125"/>
                              </a:lnTo>
                              <a:lnTo>
                                <a:pt x="6" y="123"/>
                              </a:lnTo>
                              <a:lnTo>
                                <a:pt x="8" y="120"/>
                              </a:lnTo>
                              <a:lnTo>
                                <a:pt x="11" y="119"/>
                              </a:lnTo>
                              <a:lnTo>
                                <a:pt x="14" y="116"/>
                              </a:lnTo>
                              <a:lnTo>
                                <a:pt x="23" y="103"/>
                              </a:lnTo>
                              <a:lnTo>
                                <a:pt x="31" y="88"/>
                              </a:lnTo>
                              <a:lnTo>
                                <a:pt x="39" y="74"/>
                              </a:lnTo>
                              <a:lnTo>
                                <a:pt x="52" y="57"/>
                              </a:lnTo>
                              <a:lnTo>
                                <a:pt x="65" y="39"/>
                              </a:lnTo>
                              <a:lnTo>
                                <a:pt x="76" y="21"/>
                              </a:lnTo>
                              <a:lnTo>
                                <a:pt x="85" y="1"/>
                              </a:lnTo>
                              <a:lnTo>
                                <a:pt x="86" y="1"/>
                              </a:lnTo>
                              <a:lnTo>
                                <a:pt x="8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84" name="Google Shape;484;p6"/>
                        <p:cNvSpPr/>
                        <p:nvPr/>
                      </p:nvSpPr>
                      <p:spPr>
                        <a:xfrm>
                          <a:off x="1701698" y="1695097"/>
                          <a:ext cx="13464" cy="62333"/>
                        </a:xfrm>
                        <a:custGeom>
                          <a:rect b="b" l="l" r="r" t="t"/>
                          <a:pathLst>
                            <a:path extrusionOk="0" h="125" w="27">
                              <a:moveTo>
                                <a:pt x="25" y="0"/>
                              </a:moveTo>
                              <a:lnTo>
                                <a:pt x="26" y="1"/>
                              </a:lnTo>
                              <a:lnTo>
                                <a:pt x="26" y="2"/>
                              </a:lnTo>
                              <a:lnTo>
                                <a:pt x="25" y="6"/>
                              </a:lnTo>
                              <a:lnTo>
                                <a:pt x="23" y="12"/>
                              </a:lnTo>
                              <a:lnTo>
                                <a:pt x="21" y="17"/>
                              </a:lnTo>
                              <a:lnTo>
                                <a:pt x="21" y="21"/>
                              </a:lnTo>
                              <a:lnTo>
                                <a:pt x="23" y="43"/>
                              </a:lnTo>
                              <a:lnTo>
                                <a:pt x="27" y="61"/>
                              </a:lnTo>
                              <a:lnTo>
                                <a:pt x="27" y="76"/>
                              </a:lnTo>
                              <a:lnTo>
                                <a:pt x="23" y="95"/>
                              </a:lnTo>
                              <a:lnTo>
                                <a:pt x="15" y="111"/>
                              </a:lnTo>
                              <a:lnTo>
                                <a:pt x="2" y="125"/>
                              </a:lnTo>
                              <a:lnTo>
                                <a:pt x="1" y="125"/>
                              </a:lnTo>
                              <a:lnTo>
                                <a:pt x="0" y="124"/>
                              </a:lnTo>
                              <a:lnTo>
                                <a:pt x="0" y="123"/>
                              </a:lnTo>
                              <a:lnTo>
                                <a:pt x="0" y="121"/>
                              </a:lnTo>
                              <a:lnTo>
                                <a:pt x="13" y="108"/>
                              </a:lnTo>
                              <a:lnTo>
                                <a:pt x="21" y="92"/>
                              </a:lnTo>
                              <a:lnTo>
                                <a:pt x="23" y="75"/>
                              </a:lnTo>
                              <a:lnTo>
                                <a:pt x="22" y="57"/>
                              </a:lnTo>
                              <a:lnTo>
                                <a:pt x="17" y="29"/>
                              </a:lnTo>
                              <a:lnTo>
                                <a:pt x="17" y="25"/>
                              </a:lnTo>
                              <a:lnTo>
                                <a:pt x="17" y="21"/>
                              </a:lnTo>
                              <a:lnTo>
                                <a:pt x="17" y="17"/>
                              </a:lnTo>
                              <a:lnTo>
                                <a:pt x="18" y="12"/>
                              </a:lnTo>
                              <a:lnTo>
                                <a:pt x="21" y="8"/>
                              </a:lnTo>
                              <a:lnTo>
                                <a:pt x="22" y="2"/>
                              </a:lnTo>
                              <a:lnTo>
                                <a:pt x="22" y="1"/>
                              </a:lnTo>
                              <a:lnTo>
                                <a:pt x="25"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85" name="Google Shape;485;p6"/>
                        <p:cNvSpPr/>
                        <p:nvPr/>
                      </p:nvSpPr>
                      <p:spPr>
                        <a:xfrm>
                          <a:off x="1722143" y="1665177"/>
                          <a:ext cx="16955" cy="91255"/>
                        </a:xfrm>
                        <a:custGeom>
                          <a:rect b="b" l="l" r="r" t="t"/>
                          <a:pathLst>
                            <a:path extrusionOk="0" h="183" w="34">
                              <a:moveTo>
                                <a:pt x="8" y="0"/>
                              </a:moveTo>
                              <a:lnTo>
                                <a:pt x="9" y="0"/>
                              </a:lnTo>
                              <a:lnTo>
                                <a:pt x="9" y="1"/>
                              </a:lnTo>
                              <a:lnTo>
                                <a:pt x="9" y="3"/>
                              </a:lnTo>
                              <a:lnTo>
                                <a:pt x="9" y="4"/>
                              </a:lnTo>
                              <a:lnTo>
                                <a:pt x="4" y="16"/>
                              </a:lnTo>
                              <a:lnTo>
                                <a:pt x="4" y="29"/>
                              </a:lnTo>
                              <a:lnTo>
                                <a:pt x="8" y="42"/>
                              </a:lnTo>
                              <a:lnTo>
                                <a:pt x="13" y="56"/>
                              </a:lnTo>
                              <a:lnTo>
                                <a:pt x="20" y="69"/>
                              </a:lnTo>
                              <a:lnTo>
                                <a:pt x="25" y="81"/>
                              </a:lnTo>
                              <a:lnTo>
                                <a:pt x="31" y="105"/>
                              </a:lnTo>
                              <a:lnTo>
                                <a:pt x="34" y="130"/>
                              </a:lnTo>
                              <a:lnTo>
                                <a:pt x="33" y="155"/>
                              </a:lnTo>
                              <a:lnTo>
                                <a:pt x="31" y="180"/>
                              </a:lnTo>
                              <a:lnTo>
                                <a:pt x="30" y="181"/>
                              </a:lnTo>
                              <a:lnTo>
                                <a:pt x="29" y="183"/>
                              </a:lnTo>
                              <a:lnTo>
                                <a:pt x="27" y="181"/>
                              </a:lnTo>
                              <a:lnTo>
                                <a:pt x="27" y="180"/>
                              </a:lnTo>
                              <a:lnTo>
                                <a:pt x="29" y="150"/>
                              </a:lnTo>
                              <a:lnTo>
                                <a:pt x="29" y="119"/>
                              </a:lnTo>
                              <a:lnTo>
                                <a:pt x="25" y="93"/>
                              </a:lnTo>
                              <a:lnTo>
                                <a:pt x="14" y="68"/>
                              </a:lnTo>
                              <a:lnTo>
                                <a:pt x="9" y="56"/>
                              </a:lnTo>
                              <a:lnTo>
                                <a:pt x="4" y="42"/>
                              </a:lnTo>
                              <a:lnTo>
                                <a:pt x="0" y="28"/>
                              </a:lnTo>
                              <a:lnTo>
                                <a:pt x="0" y="13"/>
                              </a:lnTo>
                              <a:lnTo>
                                <a:pt x="4" y="7"/>
                              </a:lnTo>
                              <a:lnTo>
                                <a:pt x="4" y="5"/>
                              </a:lnTo>
                              <a:lnTo>
                                <a:pt x="4" y="4"/>
                              </a:lnTo>
                              <a:lnTo>
                                <a:pt x="6" y="1"/>
                              </a:lnTo>
                              <a:lnTo>
                                <a:pt x="6" y="1"/>
                              </a:lnTo>
                              <a:lnTo>
                                <a:pt x="6" y="1"/>
                              </a:lnTo>
                              <a:lnTo>
                                <a:pt x="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86" name="Google Shape;486;p6"/>
                        <p:cNvSpPr/>
                        <p:nvPr/>
                      </p:nvSpPr>
                      <p:spPr>
                        <a:xfrm>
                          <a:off x="1604459" y="1627778"/>
                          <a:ext cx="83277" cy="126162"/>
                        </a:xfrm>
                        <a:custGeom>
                          <a:rect b="b" l="l" r="r" t="t"/>
                          <a:pathLst>
                            <a:path extrusionOk="0" h="253" w="167">
                              <a:moveTo>
                                <a:pt x="3" y="0"/>
                              </a:moveTo>
                              <a:lnTo>
                                <a:pt x="4" y="1"/>
                              </a:lnTo>
                              <a:lnTo>
                                <a:pt x="20" y="11"/>
                              </a:lnTo>
                              <a:lnTo>
                                <a:pt x="36" y="17"/>
                              </a:lnTo>
                              <a:lnTo>
                                <a:pt x="53" y="19"/>
                              </a:lnTo>
                              <a:lnTo>
                                <a:pt x="70" y="19"/>
                              </a:lnTo>
                              <a:lnTo>
                                <a:pt x="89" y="18"/>
                              </a:lnTo>
                              <a:lnTo>
                                <a:pt x="106" y="19"/>
                              </a:lnTo>
                              <a:lnTo>
                                <a:pt x="123" y="23"/>
                              </a:lnTo>
                              <a:lnTo>
                                <a:pt x="139" y="29"/>
                              </a:lnTo>
                              <a:lnTo>
                                <a:pt x="151" y="39"/>
                              </a:lnTo>
                              <a:lnTo>
                                <a:pt x="160" y="53"/>
                              </a:lnTo>
                              <a:lnTo>
                                <a:pt x="165" y="70"/>
                              </a:lnTo>
                              <a:lnTo>
                                <a:pt x="167" y="96"/>
                              </a:lnTo>
                              <a:lnTo>
                                <a:pt x="163" y="120"/>
                              </a:lnTo>
                              <a:lnTo>
                                <a:pt x="152" y="144"/>
                              </a:lnTo>
                              <a:lnTo>
                                <a:pt x="138" y="166"/>
                              </a:lnTo>
                              <a:lnTo>
                                <a:pt x="124" y="180"/>
                              </a:lnTo>
                              <a:lnTo>
                                <a:pt x="111" y="193"/>
                              </a:lnTo>
                              <a:lnTo>
                                <a:pt x="99" y="207"/>
                              </a:lnTo>
                              <a:lnTo>
                                <a:pt x="86" y="229"/>
                              </a:lnTo>
                              <a:lnTo>
                                <a:pt x="75" y="251"/>
                              </a:lnTo>
                              <a:lnTo>
                                <a:pt x="75" y="253"/>
                              </a:lnTo>
                              <a:lnTo>
                                <a:pt x="74" y="253"/>
                              </a:lnTo>
                              <a:lnTo>
                                <a:pt x="73" y="251"/>
                              </a:lnTo>
                              <a:lnTo>
                                <a:pt x="73" y="250"/>
                              </a:lnTo>
                              <a:lnTo>
                                <a:pt x="83" y="227"/>
                              </a:lnTo>
                              <a:lnTo>
                                <a:pt x="95" y="206"/>
                              </a:lnTo>
                              <a:lnTo>
                                <a:pt x="110" y="189"/>
                              </a:lnTo>
                              <a:lnTo>
                                <a:pt x="126" y="173"/>
                              </a:lnTo>
                              <a:lnTo>
                                <a:pt x="140" y="155"/>
                              </a:lnTo>
                              <a:lnTo>
                                <a:pt x="152" y="135"/>
                              </a:lnTo>
                              <a:lnTo>
                                <a:pt x="160" y="112"/>
                              </a:lnTo>
                              <a:lnTo>
                                <a:pt x="164" y="90"/>
                              </a:lnTo>
                              <a:lnTo>
                                <a:pt x="161" y="67"/>
                              </a:lnTo>
                              <a:lnTo>
                                <a:pt x="156" y="53"/>
                              </a:lnTo>
                              <a:lnTo>
                                <a:pt x="147" y="41"/>
                              </a:lnTo>
                              <a:lnTo>
                                <a:pt x="136" y="31"/>
                              </a:lnTo>
                              <a:lnTo>
                                <a:pt x="122" y="26"/>
                              </a:lnTo>
                              <a:lnTo>
                                <a:pt x="99" y="23"/>
                              </a:lnTo>
                              <a:lnTo>
                                <a:pt x="75" y="23"/>
                              </a:lnTo>
                              <a:lnTo>
                                <a:pt x="56" y="23"/>
                              </a:lnTo>
                              <a:lnTo>
                                <a:pt x="36" y="21"/>
                              </a:lnTo>
                              <a:lnTo>
                                <a:pt x="17" y="15"/>
                              </a:lnTo>
                              <a:lnTo>
                                <a:pt x="1" y="4"/>
                              </a:lnTo>
                              <a:lnTo>
                                <a:pt x="0" y="2"/>
                              </a:lnTo>
                              <a:lnTo>
                                <a:pt x="1" y="1"/>
                              </a:lnTo>
                              <a:lnTo>
                                <a:pt x="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87" name="Google Shape;487;p6"/>
                        <p:cNvSpPr/>
                        <p:nvPr/>
                      </p:nvSpPr>
                      <p:spPr>
                        <a:xfrm>
                          <a:off x="1625403" y="1726014"/>
                          <a:ext cx="29920" cy="10472"/>
                        </a:xfrm>
                        <a:custGeom>
                          <a:rect b="b" l="l" r="r" t="t"/>
                          <a:pathLst>
                            <a:path extrusionOk="0" h="21" w="60">
                              <a:moveTo>
                                <a:pt x="59" y="0"/>
                              </a:moveTo>
                              <a:lnTo>
                                <a:pt x="60" y="1"/>
                              </a:lnTo>
                              <a:lnTo>
                                <a:pt x="60" y="3"/>
                              </a:lnTo>
                              <a:lnTo>
                                <a:pt x="59" y="4"/>
                              </a:lnTo>
                              <a:lnTo>
                                <a:pt x="56" y="7"/>
                              </a:lnTo>
                              <a:lnTo>
                                <a:pt x="53" y="8"/>
                              </a:lnTo>
                              <a:lnTo>
                                <a:pt x="51" y="10"/>
                              </a:lnTo>
                              <a:lnTo>
                                <a:pt x="48" y="13"/>
                              </a:lnTo>
                              <a:lnTo>
                                <a:pt x="44" y="14"/>
                              </a:lnTo>
                              <a:lnTo>
                                <a:pt x="40" y="14"/>
                              </a:lnTo>
                              <a:lnTo>
                                <a:pt x="37" y="16"/>
                              </a:lnTo>
                              <a:lnTo>
                                <a:pt x="25" y="16"/>
                              </a:lnTo>
                              <a:lnTo>
                                <a:pt x="14" y="17"/>
                              </a:lnTo>
                              <a:lnTo>
                                <a:pt x="3" y="21"/>
                              </a:lnTo>
                              <a:lnTo>
                                <a:pt x="2" y="21"/>
                              </a:lnTo>
                              <a:lnTo>
                                <a:pt x="0" y="20"/>
                              </a:lnTo>
                              <a:lnTo>
                                <a:pt x="0" y="18"/>
                              </a:lnTo>
                              <a:lnTo>
                                <a:pt x="2" y="17"/>
                              </a:lnTo>
                              <a:lnTo>
                                <a:pt x="10" y="13"/>
                              </a:lnTo>
                              <a:lnTo>
                                <a:pt x="18" y="12"/>
                              </a:lnTo>
                              <a:lnTo>
                                <a:pt x="27" y="12"/>
                              </a:lnTo>
                              <a:lnTo>
                                <a:pt x="32" y="12"/>
                              </a:lnTo>
                              <a:lnTo>
                                <a:pt x="40" y="10"/>
                              </a:lnTo>
                              <a:lnTo>
                                <a:pt x="47" y="9"/>
                              </a:lnTo>
                              <a:lnTo>
                                <a:pt x="51" y="5"/>
                              </a:lnTo>
                              <a:lnTo>
                                <a:pt x="53" y="3"/>
                              </a:lnTo>
                              <a:lnTo>
                                <a:pt x="57" y="0"/>
                              </a:lnTo>
                              <a:lnTo>
                                <a:pt x="59"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88" name="Google Shape;488;p6"/>
                        <p:cNvSpPr/>
                        <p:nvPr/>
                      </p:nvSpPr>
                      <p:spPr>
                        <a:xfrm>
                          <a:off x="1695714" y="1576914"/>
                          <a:ext cx="10971" cy="63829"/>
                        </a:xfrm>
                        <a:custGeom>
                          <a:rect b="b" l="l" r="r" t="t"/>
                          <a:pathLst>
                            <a:path extrusionOk="0" h="128" w="22">
                              <a:moveTo>
                                <a:pt x="6" y="0"/>
                              </a:moveTo>
                              <a:lnTo>
                                <a:pt x="8" y="0"/>
                              </a:lnTo>
                              <a:lnTo>
                                <a:pt x="9" y="1"/>
                              </a:lnTo>
                              <a:lnTo>
                                <a:pt x="9" y="4"/>
                              </a:lnTo>
                              <a:lnTo>
                                <a:pt x="8" y="5"/>
                              </a:lnTo>
                              <a:lnTo>
                                <a:pt x="6" y="12"/>
                              </a:lnTo>
                              <a:lnTo>
                                <a:pt x="4" y="22"/>
                              </a:lnTo>
                              <a:lnTo>
                                <a:pt x="4" y="33"/>
                              </a:lnTo>
                              <a:lnTo>
                                <a:pt x="6" y="47"/>
                              </a:lnTo>
                              <a:lnTo>
                                <a:pt x="10" y="62"/>
                              </a:lnTo>
                              <a:lnTo>
                                <a:pt x="10" y="74"/>
                              </a:lnTo>
                              <a:lnTo>
                                <a:pt x="10" y="87"/>
                              </a:lnTo>
                              <a:lnTo>
                                <a:pt x="13" y="100"/>
                              </a:lnTo>
                              <a:lnTo>
                                <a:pt x="18" y="112"/>
                              </a:lnTo>
                              <a:lnTo>
                                <a:pt x="22" y="125"/>
                              </a:lnTo>
                              <a:lnTo>
                                <a:pt x="22" y="127"/>
                              </a:lnTo>
                              <a:lnTo>
                                <a:pt x="21" y="128"/>
                              </a:lnTo>
                              <a:lnTo>
                                <a:pt x="20" y="128"/>
                              </a:lnTo>
                              <a:lnTo>
                                <a:pt x="18" y="128"/>
                              </a:lnTo>
                              <a:lnTo>
                                <a:pt x="18" y="127"/>
                              </a:lnTo>
                              <a:lnTo>
                                <a:pt x="13" y="112"/>
                              </a:lnTo>
                              <a:lnTo>
                                <a:pt x="8" y="98"/>
                              </a:lnTo>
                              <a:lnTo>
                                <a:pt x="8" y="82"/>
                              </a:lnTo>
                              <a:lnTo>
                                <a:pt x="6" y="65"/>
                              </a:lnTo>
                              <a:lnTo>
                                <a:pt x="2" y="49"/>
                              </a:lnTo>
                              <a:lnTo>
                                <a:pt x="0" y="33"/>
                              </a:lnTo>
                              <a:lnTo>
                                <a:pt x="2" y="17"/>
                              </a:lnTo>
                              <a:lnTo>
                                <a:pt x="4" y="1"/>
                              </a:lnTo>
                              <a:lnTo>
                                <a:pt x="5" y="0"/>
                              </a:lnTo>
                              <a:lnTo>
                                <a:pt x="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89" name="Google Shape;489;p6"/>
                        <p:cNvSpPr/>
                        <p:nvPr/>
                      </p:nvSpPr>
                      <p:spPr>
                        <a:xfrm>
                          <a:off x="1686239" y="1662684"/>
                          <a:ext cx="36901" cy="10472"/>
                        </a:xfrm>
                        <a:custGeom>
                          <a:rect b="b" l="l" r="r" t="t"/>
                          <a:pathLst>
                            <a:path extrusionOk="0" h="21" w="74">
                              <a:moveTo>
                                <a:pt x="1" y="0"/>
                              </a:moveTo>
                              <a:lnTo>
                                <a:pt x="3" y="1"/>
                              </a:lnTo>
                              <a:lnTo>
                                <a:pt x="9" y="10"/>
                              </a:lnTo>
                              <a:lnTo>
                                <a:pt x="17" y="16"/>
                              </a:lnTo>
                              <a:lnTo>
                                <a:pt x="28" y="17"/>
                              </a:lnTo>
                              <a:lnTo>
                                <a:pt x="39" y="17"/>
                              </a:lnTo>
                              <a:lnTo>
                                <a:pt x="44" y="16"/>
                              </a:lnTo>
                              <a:lnTo>
                                <a:pt x="49" y="14"/>
                              </a:lnTo>
                              <a:lnTo>
                                <a:pt x="54" y="14"/>
                              </a:lnTo>
                              <a:lnTo>
                                <a:pt x="60" y="14"/>
                              </a:lnTo>
                              <a:lnTo>
                                <a:pt x="64" y="16"/>
                              </a:lnTo>
                              <a:lnTo>
                                <a:pt x="68" y="16"/>
                              </a:lnTo>
                              <a:lnTo>
                                <a:pt x="73" y="14"/>
                              </a:lnTo>
                              <a:lnTo>
                                <a:pt x="74" y="14"/>
                              </a:lnTo>
                              <a:lnTo>
                                <a:pt x="74" y="16"/>
                              </a:lnTo>
                              <a:lnTo>
                                <a:pt x="74" y="17"/>
                              </a:lnTo>
                              <a:lnTo>
                                <a:pt x="73" y="18"/>
                              </a:lnTo>
                              <a:lnTo>
                                <a:pt x="64" y="20"/>
                              </a:lnTo>
                              <a:lnTo>
                                <a:pt x="54" y="20"/>
                              </a:lnTo>
                              <a:lnTo>
                                <a:pt x="44" y="20"/>
                              </a:lnTo>
                              <a:lnTo>
                                <a:pt x="37" y="21"/>
                              </a:lnTo>
                              <a:lnTo>
                                <a:pt x="31" y="21"/>
                              </a:lnTo>
                              <a:lnTo>
                                <a:pt x="24" y="21"/>
                              </a:lnTo>
                              <a:lnTo>
                                <a:pt x="13" y="18"/>
                              </a:lnTo>
                              <a:lnTo>
                                <a:pt x="5" y="12"/>
                              </a:lnTo>
                              <a:lnTo>
                                <a:pt x="0" y="2"/>
                              </a:lnTo>
                              <a:lnTo>
                                <a:pt x="0" y="1"/>
                              </a:lnTo>
                              <a:lnTo>
                                <a:pt x="0" y="0"/>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90" name="Google Shape;490;p6"/>
                        <p:cNvSpPr/>
                        <p:nvPr/>
                      </p:nvSpPr>
                      <p:spPr>
                        <a:xfrm>
                          <a:off x="1674271" y="1589381"/>
                          <a:ext cx="8976" cy="55850"/>
                        </a:xfrm>
                        <a:custGeom>
                          <a:rect b="b" l="l" r="r" t="t"/>
                          <a:pathLst>
                            <a:path extrusionOk="0" h="112" w="18">
                              <a:moveTo>
                                <a:pt x="15" y="0"/>
                              </a:moveTo>
                              <a:lnTo>
                                <a:pt x="16" y="0"/>
                              </a:lnTo>
                              <a:lnTo>
                                <a:pt x="18" y="1"/>
                              </a:lnTo>
                              <a:lnTo>
                                <a:pt x="18" y="2"/>
                              </a:lnTo>
                              <a:lnTo>
                                <a:pt x="14" y="13"/>
                              </a:lnTo>
                              <a:lnTo>
                                <a:pt x="11" y="26"/>
                              </a:lnTo>
                              <a:lnTo>
                                <a:pt x="11" y="38"/>
                              </a:lnTo>
                              <a:lnTo>
                                <a:pt x="15" y="53"/>
                              </a:lnTo>
                              <a:lnTo>
                                <a:pt x="18" y="67"/>
                              </a:lnTo>
                              <a:lnTo>
                                <a:pt x="18" y="79"/>
                              </a:lnTo>
                              <a:lnTo>
                                <a:pt x="14" y="91"/>
                              </a:lnTo>
                              <a:lnTo>
                                <a:pt x="12" y="95"/>
                              </a:lnTo>
                              <a:lnTo>
                                <a:pt x="10" y="99"/>
                              </a:lnTo>
                              <a:lnTo>
                                <a:pt x="7" y="103"/>
                              </a:lnTo>
                              <a:lnTo>
                                <a:pt x="6" y="107"/>
                              </a:lnTo>
                              <a:lnTo>
                                <a:pt x="4" y="111"/>
                              </a:lnTo>
                              <a:lnTo>
                                <a:pt x="3" y="112"/>
                              </a:lnTo>
                              <a:lnTo>
                                <a:pt x="2" y="112"/>
                              </a:lnTo>
                              <a:lnTo>
                                <a:pt x="0" y="112"/>
                              </a:lnTo>
                              <a:lnTo>
                                <a:pt x="0" y="111"/>
                              </a:lnTo>
                              <a:lnTo>
                                <a:pt x="0" y="107"/>
                              </a:lnTo>
                              <a:lnTo>
                                <a:pt x="3" y="103"/>
                              </a:lnTo>
                              <a:lnTo>
                                <a:pt x="4" y="99"/>
                              </a:lnTo>
                              <a:lnTo>
                                <a:pt x="7" y="95"/>
                              </a:lnTo>
                              <a:lnTo>
                                <a:pt x="12" y="82"/>
                              </a:lnTo>
                              <a:lnTo>
                                <a:pt x="14" y="67"/>
                              </a:lnTo>
                              <a:lnTo>
                                <a:pt x="11" y="54"/>
                              </a:lnTo>
                              <a:lnTo>
                                <a:pt x="7" y="36"/>
                              </a:lnTo>
                              <a:lnTo>
                                <a:pt x="8" y="17"/>
                              </a:lnTo>
                              <a:lnTo>
                                <a:pt x="14" y="0"/>
                              </a:lnTo>
                              <a:lnTo>
                                <a:pt x="15"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91" name="Google Shape;491;p6"/>
                        <p:cNvSpPr/>
                        <p:nvPr/>
                      </p:nvSpPr>
                      <p:spPr>
                        <a:xfrm>
                          <a:off x="1403498" y="1466211"/>
                          <a:ext cx="25930" cy="125663"/>
                        </a:xfrm>
                        <a:custGeom>
                          <a:rect b="b" l="l" r="r" t="t"/>
                          <a:pathLst>
                            <a:path extrusionOk="0" h="252" w="52">
                              <a:moveTo>
                                <a:pt x="4" y="0"/>
                              </a:moveTo>
                              <a:lnTo>
                                <a:pt x="6" y="0"/>
                              </a:lnTo>
                              <a:lnTo>
                                <a:pt x="7" y="2"/>
                              </a:lnTo>
                              <a:lnTo>
                                <a:pt x="6" y="3"/>
                              </a:lnTo>
                              <a:lnTo>
                                <a:pt x="4" y="10"/>
                              </a:lnTo>
                              <a:lnTo>
                                <a:pt x="4" y="16"/>
                              </a:lnTo>
                              <a:lnTo>
                                <a:pt x="7" y="24"/>
                              </a:lnTo>
                              <a:lnTo>
                                <a:pt x="10" y="30"/>
                              </a:lnTo>
                              <a:lnTo>
                                <a:pt x="14" y="45"/>
                              </a:lnTo>
                              <a:lnTo>
                                <a:pt x="16" y="60"/>
                              </a:lnTo>
                              <a:lnTo>
                                <a:pt x="19" y="72"/>
                              </a:lnTo>
                              <a:lnTo>
                                <a:pt x="23" y="83"/>
                              </a:lnTo>
                              <a:lnTo>
                                <a:pt x="26" y="93"/>
                              </a:lnTo>
                              <a:lnTo>
                                <a:pt x="27" y="109"/>
                              </a:lnTo>
                              <a:lnTo>
                                <a:pt x="26" y="125"/>
                              </a:lnTo>
                              <a:lnTo>
                                <a:pt x="20" y="141"/>
                              </a:lnTo>
                              <a:lnTo>
                                <a:pt x="16" y="158"/>
                              </a:lnTo>
                              <a:lnTo>
                                <a:pt x="14" y="175"/>
                              </a:lnTo>
                              <a:lnTo>
                                <a:pt x="18" y="191"/>
                              </a:lnTo>
                              <a:lnTo>
                                <a:pt x="26" y="208"/>
                              </a:lnTo>
                              <a:lnTo>
                                <a:pt x="36" y="224"/>
                              </a:lnTo>
                              <a:lnTo>
                                <a:pt x="45" y="236"/>
                              </a:lnTo>
                              <a:lnTo>
                                <a:pt x="52" y="249"/>
                              </a:lnTo>
                              <a:lnTo>
                                <a:pt x="52" y="251"/>
                              </a:lnTo>
                              <a:lnTo>
                                <a:pt x="51" y="252"/>
                              </a:lnTo>
                              <a:lnTo>
                                <a:pt x="48" y="252"/>
                              </a:lnTo>
                              <a:lnTo>
                                <a:pt x="48" y="251"/>
                              </a:lnTo>
                              <a:lnTo>
                                <a:pt x="41" y="238"/>
                              </a:lnTo>
                              <a:lnTo>
                                <a:pt x="32" y="226"/>
                              </a:lnTo>
                              <a:lnTo>
                                <a:pt x="24" y="214"/>
                              </a:lnTo>
                              <a:lnTo>
                                <a:pt x="16" y="199"/>
                              </a:lnTo>
                              <a:lnTo>
                                <a:pt x="11" y="183"/>
                              </a:lnTo>
                              <a:lnTo>
                                <a:pt x="11" y="161"/>
                              </a:lnTo>
                              <a:lnTo>
                                <a:pt x="16" y="140"/>
                              </a:lnTo>
                              <a:lnTo>
                                <a:pt x="22" y="118"/>
                              </a:lnTo>
                              <a:lnTo>
                                <a:pt x="23" y="104"/>
                              </a:lnTo>
                              <a:lnTo>
                                <a:pt x="22" y="89"/>
                              </a:lnTo>
                              <a:lnTo>
                                <a:pt x="18" y="83"/>
                              </a:lnTo>
                              <a:lnTo>
                                <a:pt x="15" y="75"/>
                              </a:lnTo>
                              <a:lnTo>
                                <a:pt x="12" y="61"/>
                              </a:lnTo>
                              <a:lnTo>
                                <a:pt x="11" y="49"/>
                              </a:lnTo>
                              <a:lnTo>
                                <a:pt x="8" y="36"/>
                              </a:lnTo>
                              <a:lnTo>
                                <a:pt x="4" y="28"/>
                              </a:lnTo>
                              <a:lnTo>
                                <a:pt x="2" y="18"/>
                              </a:lnTo>
                              <a:lnTo>
                                <a:pt x="0" y="8"/>
                              </a:lnTo>
                              <a:lnTo>
                                <a:pt x="3" y="0"/>
                              </a:lnTo>
                              <a:lnTo>
                                <a:pt x="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92" name="Google Shape;492;p6"/>
                        <p:cNvSpPr/>
                        <p:nvPr/>
                      </p:nvSpPr>
                      <p:spPr>
                        <a:xfrm>
                          <a:off x="1322215" y="1561954"/>
                          <a:ext cx="15957" cy="74799"/>
                        </a:xfrm>
                        <a:custGeom>
                          <a:rect b="b" l="l" r="r" t="t"/>
                          <a:pathLst>
                            <a:path extrusionOk="0" h="150" w="32">
                              <a:moveTo>
                                <a:pt x="2" y="0"/>
                              </a:moveTo>
                              <a:lnTo>
                                <a:pt x="3" y="0"/>
                              </a:lnTo>
                              <a:lnTo>
                                <a:pt x="4" y="2"/>
                              </a:lnTo>
                              <a:lnTo>
                                <a:pt x="4" y="10"/>
                              </a:lnTo>
                              <a:lnTo>
                                <a:pt x="10" y="16"/>
                              </a:lnTo>
                              <a:lnTo>
                                <a:pt x="18" y="23"/>
                              </a:lnTo>
                              <a:lnTo>
                                <a:pt x="24" y="28"/>
                              </a:lnTo>
                              <a:lnTo>
                                <a:pt x="28" y="34"/>
                              </a:lnTo>
                              <a:lnTo>
                                <a:pt x="32" y="52"/>
                              </a:lnTo>
                              <a:lnTo>
                                <a:pt x="32" y="71"/>
                              </a:lnTo>
                              <a:lnTo>
                                <a:pt x="28" y="92"/>
                              </a:lnTo>
                              <a:lnTo>
                                <a:pt x="23" y="113"/>
                              </a:lnTo>
                              <a:lnTo>
                                <a:pt x="16" y="125"/>
                              </a:lnTo>
                              <a:lnTo>
                                <a:pt x="10" y="136"/>
                              </a:lnTo>
                              <a:lnTo>
                                <a:pt x="7" y="147"/>
                              </a:lnTo>
                              <a:lnTo>
                                <a:pt x="6" y="149"/>
                              </a:lnTo>
                              <a:lnTo>
                                <a:pt x="4" y="150"/>
                              </a:lnTo>
                              <a:lnTo>
                                <a:pt x="3" y="149"/>
                              </a:lnTo>
                              <a:lnTo>
                                <a:pt x="2" y="147"/>
                              </a:lnTo>
                              <a:lnTo>
                                <a:pt x="4" y="137"/>
                              </a:lnTo>
                              <a:lnTo>
                                <a:pt x="11" y="128"/>
                              </a:lnTo>
                              <a:lnTo>
                                <a:pt x="16" y="118"/>
                              </a:lnTo>
                              <a:lnTo>
                                <a:pt x="23" y="101"/>
                              </a:lnTo>
                              <a:lnTo>
                                <a:pt x="26" y="84"/>
                              </a:lnTo>
                              <a:lnTo>
                                <a:pt x="28" y="67"/>
                              </a:lnTo>
                              <a:lnTo>
                                <a:pt x="30" y="56"/>
                              </a:lnTo>
                              <a:lnTo>
                                <a:pt x="28" y="46"/>
                              </a:lnTo>
                              <a:lnTo>
                                <a:pt x="26" y="36"/>
                              </a:lnTo>
                              <a:lnTo>
                                <a:pt x="20" y="31"/>
                              </a:lnTo>
                              <a:lnTo>
                                <a:pt x="15" y="26"/>
                              </a:lnTo>
                              <a:lnTo>
                                <a:pt x="10" y="20"/>
                              </a:lnTo>
                              <a:lnTo>
                                <a:pt x="6" y="18"/>
                              </a:lnTo>
                              <a:lnTo>
                                <a:pt x="3" y="14"/>
                              </a:lnTo>
                              <a:lnTo>
                                <a:pt x="2" y="10"/>
                              </a:lnTo>
                              <a:lnTo>
                                <a:pt x="0" y="6"/>
                              </a:lnTo>
                              <a:lnTo>
                                <a:pt x="0" y="2"/>
                              </a:lnTo>
                              <a:lnTo>
                                <a:pt x="0" y="0"/>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93" name="Google Shape;493;p6"/>
                        <p:cNvSpPr/>
                        <p:nvPr/>
                      </p:nvSpPr>
                      <p:spPr>
                        <a:xfrm>
                          <a:off x="1336178" y="1556469"/>
                          <a:ext cx="73304" cy="25432"/>
                        </a:xfrm>
                        <a:custGeom>
                          <a:rect b="b" l="l" r="r" t="t"/>
                          <a:pathLst>
                            <a:path extrusionOk="0" h="51" w="147">
                              <a:moveTo>
                                <a:pt x="146" y="0"/>
                              </a:moveTo>
                              <a:lnTo>
                                <a:pt x="147" y="0"/>
                              </a:lnTo>
                              <a:lnTo>
                                <a:pt x="147" y="1"/>
                              </a:lnTo>
                              <a:lnTo>
                                <a:pt x="147" y="2"/>
                              </a:lnTo>
                              <a:lnTo>
                                <a:pt x="126" y="18"/>
                              </a:lnTo>
                              <a:lnTo>
                                <a:pt x="104" y="31"/>
                              </a:lnTo>
                              <a:lnTo>
                                <a:pt x="80" y="41"/>
                              </a:lnTo>
                              <a:lnTo>
                                <a:pt x="61" y="47"/>
                              </a:lnTo>
                              <a:lnTo>
                                <a:pt x="43" y="49"/>
                              </a:lnTo>
                              <a:lnTo>
                                <a:pt x="29" y="46"/>
                              </a:lnTo>
                              <a:lnTo>
                                <a:pt x="16" y="46"/>
                              </a:lnTo>
                              <a:lnTo>
                                <a:pt x="3" y="51"/>
                              </a:lnTo>
                              <a:lnTo>
                                <a:pt x="2" y="51"/>
                              </a:lnTo>
                              <a:lnTo>
                                <a:pt x="0" y="50"/>
                              </a:lnTo>
                              <a:lnTo>
                                <a:pt x="0" y="49"/>
                              </a:lnTo>
                              <a:lnTo>
                                <a:pt x="0" y="47"/>
                              </a:lnTo>
                              <a:lnTo>
                                <a:pt x="14" y="42"/>
                              </a:lnTo>
                              <a:lnTo>
                                <a:pt x="27" y="42"/>
                              </a:lnTo>
                              <a:lnTo>
                                <a:pt x="40" y="43"/>
                              </a:lnTo>
                              <a:lnTo>
                                <a:pt x="53" y="43"/>
                              </a:lnTo>
                              <a:lnTo>
                                <a:pt x="68" y="41"/>
                              </a:lnTo>
                              <a:lnTo>
                                <a:pt x="94" y="30"/>
                              </a:lnTo>
                              <a:lnTo>
                                <a:pt x="121" y="17"/>
                              </a:lnTo>
                              <a:lnTo>
                                <a:pt x="145" y="0"/>
                              </a:lnTo>
                              <a:lnTo>
                                <a:pt x="14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94" name="Google Shape;494;p6"/>
                        <p:cNvSpPr/>
                        <p:nvPr/>
                      </p:nvSpPr>
                      <p:spPr>
                        <a:xfrm>
                          <a:off x="1353631" y="1526051"/>
                          <a:ext cx="15459" cy="51861"/>
                        </a:xfrm>
                        <a:custGeom>
                          <a:rect b="b" l="l" r="r" t="t"/>
                          <a:pathLst>
                            <a:path extrusionOk="0" h="104" w="31">
                              <a:moveTo>
                                <a:pt x="2" y="0"/>
                              </a:moveTo>
                              <a:lnTo>
                                <a:pt x="4" y="0"/>
                              </a:lnTo>
                              <a:lnTo>
                                <a:pt x="4" y="1"/>
                              </a:lnTo>
                              <a:lnTo>
                                <a:pt x="6" y="22"/>
                              </a:lnTo>
                              <a:lnTo>
                                <a:pt x="10" y="43"/>
                              </a:lnTo>
                              <a:lnTo>
                                <a:pt x="18" y="63"/>
                              </a:lnTo>
                              <a:lnTo>
                                <a:pt x="24" y="76"/>
                              </a:lnTo>
                              <a:lnTo>
                                <a:pt x="30" y="88"/>
                              </a:lnTo>
                              <a:lnTo>
                                <a:pt x="31" y="103"/>
                              </a:lnTo>
                              <a:lnTo>
                                <a:pt x="31" y="104"/>
                              </a:lnTo>
                              <a:lnTo>
                                <a:pt x="30" y="104"/>
                              </a:lnTo>
                              <a:lnTo>
                                <a:pt x="29" y="104"/>
                              </a:lnTo>
                              <a:lnTo>
                                <a:pt x="28" y="103"/>
                              </a:lnTo>
                              <a:lnTo>
                                <a:pt x="26" y="90"/>
                              </a:lnTo>
                              <a:lnTo>
                                <a:pt x="20" y="76"/>
                              </a:lnTo>
                              <a:lnTo>
                                <a:pt x="14" y="65"/>
                              </a:lnTo>
                              <a:lnTo>
                                <a:pt x="9" y="53"/>
                              </a:lnTo>
                              <a:lnTo>
                                <a:pt x="4" y="27"/>
                              </a:lnTo>
                              <a:lnTo>
                                <a:pt x="0" y="1"/>
                              </a:lnTo>
                              <a:lnTo>
                                <a:pt x="1" y="0"/>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95" name="Google Shape;495;p6"/>
                        <p:cNvSpPr/>
                        <p:nvPr/>
                      </p:nvSpPr>
                      <p:spPr>
                        <a:xfrm>
                          <a:off x="1355626" y="1524555"/>
                          <a:ext cx="12965" cy="16456"/>
                        </a:xfrm>
                        <a:custGeom>
                          <a:rect b="b" l="l" r="r" t="t"/>
                          <a:pathLst>
                            <a:path extrusionOk="0" h="33" w="26">
                              <a:moveTo>
                                <a:pt x="25" y="0"/>
                              </a:moveTo>
                              <a:lnTo>
                                <a:pt x="25" y="0"/>
                              </a:lnTo>
                              <a:lnTo>
                                <a:pt x="26" y="1"/>
                              </a:lnTo>
                              <a:lnTo>
                                <a:pt x="26" y="3"/>
                              </a:lnTo>
                              <a:lnTo>
                                <a:pt x="25" y="7"/>
                              </a:lnTo>
                              <a:lnTo>
                                <a:pt x="24" y="9"/>
                              </a:lnTo>
                              <a:lnTo>
                                <a:pt x="21" y="12"/>
                              </a:lnTo>
                              <a:lnTo>
                                <a:pt x="18" y="13"/>
                              </a:lnTo>
                              <a:lnTo>
                                <a:pt x="14" y="17"/>
                              </a:lnTo>
                              <a:lnTo>
                                <a:pt x="10" y="21"/>
                              </a:lnTo>
                              <a:lnTo>
                                <a:pt x="6" y="26"/>
                              </a:lnTo>
                              <a:lnTo>
                                <a:pt x="4" y="32"/>
                              </a:lnTo>
                              <a:lnTo>
                                <a:pt x="2" y="33"/>
                              </a:lnTo>
                              <a:lnTo>
                                <a:pt x="1" y="33"/>
                              </a:lnTo>
                              <a:lnTo>
                                <a:pt x="0" y="32"/>
                              </a:lnTo>
                              <a:lnTo>
                                <a:pt x="0" y="30"/>
                              </a:lnTo>
                              <a:lnTo>
                                <a:pt x="2" y="25"/>
                              </a:lnTo>
                              <a:lnTo>
                                <a:pt x="6" y="20"/>
                              </a:lnTo>
                              <a:lnTo>
                                <a:pt x="10" y="15"/>
                              </a:lnTo>
                              <a:lnTo>
                                <a:pt x="13" y="13"/>
                              </a:lnTo>
                              <a:lnTo>
                                <a:pt x="16" y="11"/>
                              </a:lnTo>
                              <a:lnTo>
                                <a:pt x="20" y="8"/>
                              </a:lnTo>
                              <a:lnTo>
                                <a:pt x="21" y="5"/>
                              </a:lnTo>
                              <a:lnTo>
                                <a:pt x="22" y="1"/>
                              </a:lnTo>
                              <a:lnTo>
                                <a:pt x="24" y="0"/>
                              </a:lnTo>
                              <a:lnTo>
                                <a:pt x="25"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96" name="Google Shape;496;p6"/>
                        <p:cNvSpPr/>
                        <p:nvPr/>
                      </p:nvSpPr>
                      <p:spPr>
                        <a:xfrm>
                          <a:off x="1492758" y="1381439"/>
                          <a:ext cx="59341" cy="133143"/>
                        </a:xfrm>
                        <a:custGeom>
                          <a:rect b="b" l="l" r="r" t="t"/>
                          <a:pathLst>
                            <a:path extrusionOk="0" h="267" w="119">
                              <a:moveTo>
                                <a:pt x="45" y="0"/>
                              </a:moveTo>
                              <a:lnTo>
                                <a:pt x="46" y="0"/>
                              </a:lnTo>
                              <a:lnTo>
                                <a:pt x="48" y="2"/>
                              </a:lnTo>
                              <a:lnTo>
                                <a:pt x="49" y="12"/>
                              </a:lnTo>
                              <a:lnTo>
                                <a:pt x="49" y="20"/>
                              </a:lnTo>
                              <a:lnTo>
                                <a:pt x="45" y="27"/>
                              </a:lnTo>
                              <a:lnTo>
                                <a:pt x="29" y="37"/>
                              </a:lnTo>
                              <a:lnTo>
                                <a:pt x="13" y="46"/>
                              </a:lnTo>
                              <a:lnTo>
                                <a:pt x="5" y="55"/>
                              </a:lnTo>
                              <a:lnTo>
                                <a:pt x="4" y="66"/>
                              </a:lnTo>
                              <a:lnTo>
                                <a:pt x="7" y="75"/>
                              </a:lnTo>
                              <a:lnTo>
                                <a:pt x="12" y="86"/>
                              </a:lnTo>
                              <a:lnTo>
                                <a:pt x="19" y="95"/>
                              </a:lnTo>
                              <a:lnTo>
                                <a:pt x="31" y="117"/>
                              </a:lnTo>
                              <a:lnTo>
                                <a:pt x="32" y="120"/>
                              </a:lnTo>
                              <a:lnTo>
                                <a:pt x="35" y="124"/>
                              </a:lnTo>
                              <a:lnTo>
                                <a:pt x="36" y="127"/>
                              </a:lnTo>
                              <a:lnTo>
                                <a:pt x="37" y="131"/>
                              </a:lnTo>
                              <a:lnTo>
                                <a:pt x="40" y="133"/>
                              </a:lnTo>
                              <a:lnTo>
                                <a:pt x="43" y="135"/>
                              </a:lnTo>
                              <a:lnTo>
                                <a:pt x="48" y="135"/>
                              </a:lnTo>
                              <a:lnTo>
                                <a:pt x="53" y="137"/>
                              </a:lnTo>
                              <a:lnTo>
                                <a:pt x="57" y="139"/>
                              </a:lnTo>
                              <a:lnTo>
                                <a:pt x="61" y="141"/>
                              </a:lnTo>
                              <a:lnTo>
                                <a:pt x="64" y="147"/>
                              </a:lnTo>
                              <a:lnTo>
                                <a:pt x="65" y="151"/>
                              </a:lnTo>
                              <a:lnTo>
                                <a:pt x="66" y="156"/>
                              </a:lnTo>
                              <a:lnTo>
                                <a:pt x="68" y="161"/>
                              </a:lnTo>
                              <a:lnTo>
                                <a:pt x="68" y="166"/>
                              </a:lnTo>
                              <a:lnTo>
                                <a:pt x="70" y="180"/>
                              </a:lnTo>
                              <a:lnTo>
                                <a:pt x="74" y="194"/>
                              </a:lnTo>
                              <a:lnTo>
                                <a:pt x="78" y="201"/>
                              </a:lnTo>
                              <a:lnTo>
                                <a:pt x="82" y="209"/>
                              </a:lnTo>
                              <a:lnTo>
                                <a:pt x="85" y="217"/>
                              </a:lnTo>
                              <a:lnTo>
                                <a:pt x="86" y="229"/>
                              </a:lnTo>
                              <a:lnTo>
                                <a:pt x="89" y="241"/>
                              </a:lnTo>
                              <a:lnTo>
                                <a:pt x="94" y="250"/>
                              </a:lnTo>
                              <a:lnTo>
                                <a:pt x="102" y="255"/>
                              </a:lnTo>
                              <a:lnTo>
                                <a:pt x="111" y="259"/>
                              </a:lnTo>
                              <a:lnTo>
                                <a:pt x="114" y="261"/>
                              </a:lnTo>
                              <a:lnTo>
                                <a:pt x="117" y="262"/>
                              </a:lnTo>
                              <a:lnTo>
                                <a:pt x="118" y="264"/>
                              </a:lnTo>
                              <a:lnTo>
                                <a:pt x="119" y="266"/>
                              </a:lnTo>
                              <a:lnTo>
                                <a:pt x="118" y="267"/>
                              </a:lnTo>
                              <a:lnTo>
                                <a:pt x="117" y="267"/>
                              </a:lnTo>
                              <a:lnTo>
                                <a:pt x="115" y="267"/>
                              </a:lnTo>
                              <a:lnTo>
                                <a:pt x="113" y="264"/>
                              </a:lnTo>
                              <a:lnTo>
                                <a:pt x="109" y="262"/>
                              </a:lnTo>
                              <a:lnTo>
                                <a:pt x="105" y="261"/>
                              </a:lnTo>
                              <a:lnTo>
                                <a:pt x="101" y="261"/>
                              </a:lnTo>
                              <a:lnTo>
                                <a:pt x="97" y="259"/>
                              </a:lnTo>
                              <a:lnTo>
                                <a:pt x="93" y="255"/>
                              </a:lnTo>
                              <a:lnTo>
                                <a:pt x="90" y="253"/>
                              </a:lnTo>
                              <a:lnTo>
                                <a:pt x="88" y="249"/>
                              </a:lnTo>
                              <a:lnTo>
                                <a:pt x="86" y="243"/>
                              </a:lnTo>
                              <a:lnTo>
                                <a:pt x="84" y="238"/>
                              </a:lnTo>
                              <a:lnTo>
                                <a:pt x="82" y="231"/>
                              </a:lnTo>
                              <a:lnTo>
                                <a:pt x="81" y="218"/>
                              </a:lnTo>
                              <a:lnTo>
                                <a:pt x="74" y="206"/>
                              </a:lnTo>
                              <a:lnTo>
                                <a:pt x="69" y="190"/>
                              </a:lnTo>
                              <a:lnTo>
                                <a:pt x="65" y="174"/>
                              </a:lnTo>
                              <a:lnTo>
                                <a:pt x="62" y="159"/>
                              </a:lnTo>
                              <a:lnTo>
                                <a:pt x="62" y="155"/>
                              </a:lnTo>
                              <a:lnTo>
                                <a:pt x="61" y="151"/>
                              </a:lnTo>
                              <a:lnTo>
                                <a:pt x="60" y="148"/>
                              </a:lnTo>
                              <a:lnTo>
                                <a:pt x="57" y="144"/>
                              </a:lnTo>
                              <a:lnTo>
                                <a:pt x="54" y="143"/>
                              </a:lnTo>
                              <a:lnTo>
                                <a:pt x="50" y="140"/>
                              </a:lnTo>
                              <a:lnTo>
                                <a:pt x="44" y="139"/>
                              </a:lnTo>
                              <a:lnTo>
                                <a:pt x="36" y="137"/>
                              </a:lnTo>
                              <a:lnTo>
                                <a:pt x="35" y="136"/>
                              </a:lnTo>
                              <a:lnTo>
                                <a:pt x="35" y="136"/>
                              </a:lnTo>
                              <a:lnTo>
                                <a:pt x="28" y="119"/>
                              </a:lnTo>
                              <a:lnTo>
                                <a:pt x="17" y="103"/>
                              </a:lnTo>
                              <a:lnTo>
                                <a:pt x="7" y="87"/>
                              </a:lnTo>
                              <a:lnTo>
                                <a:pt x="1" y="76"/>
                              </a:lnTo>
                              <a:lnTo>
                                <a:pt x="0" y="65"/>
                              </a:lnTo>
                              <a:lnTo>
                                <a:pt x="1" y="53"/>
                              </a:lnTo>
                              <a:lnTo>
                                <a:pt x="8" y="45"/>
                              </a:lnTo>
                              <a:lnTo>
                                <a:pt x="17" y="39"/>
                              </a:lnTo>
                              <a:lnTo>
                                <a:pt x="27" y="34"/>
                              </a:lnTo>
                              <a:lnTo>
                                <a:pt x="31" y="31"/>
                              </a:lnTo>
                              <a:lnTo>
                                <a:pt x="36" y="29"/>
                              </a:lnTo>
                              <a:lnTo>
                                <a:pt x="40" y="26"/>
                              </a:lnTo>
                              <a:lnTo>
                                <a:pt x="44" y="22"/>
                              </a:lnTo>
                              <a:lnTo>
                                <a:pt x="45" y="20"/>
                              </a:lnTo>
                              <a:lnTo>
                                <a:pt x="46" y="16"/>
                              </a:lnTo>
                              <a:lnTo>
                                <a:pt x="46" y="12"/>
                              </a:lnTo>
                              <a:lnTo>
                                <a:pt x="45" y="9"/>
                              </a:lnTo>
                              <a:lnTo>
                                <a:pt x="44" y="5"/>
                              </a:lnTo>
                              <a:lnTo>
                                <a:pt x="44" y="2"/>
                              </a:lnTo>
                              <a:lnTo>
                                <a:pt x="44" y="0"/>
                              </a:lnTo>
                              <a:lnTo>
                                <a:pt x="45"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97" name="Google Shape;497;p6"/>
                        <p:cNvSpPr/>
                        <p:nvPr/>
                      </p:nvSpPr>
                      <p:spPr>
                        <a:xfrm>
                          <a:off x="1439900" y="1431305"/>
                          <a:ext cx="70810" cy="31914"/>
                        </a:xfrm>
                        <a:custGeom>
                          <a:rect b="b" l="l" r="r" t="t"/>
                          <a:pathLst>
                            <a:path extrusionOk="0" h="64" w="142">
                              <a:moveTo>
                                <a:pt x="51" y="0"/>
                              </a:moveTo>
                              <a:lnTo>
                                <a:pt x="54" y="0"/>
                              </a:lnTo>
                              <a:lnTo>
                                <a:pt x="65" y="7"/>
                              </a:lnTo>
                              <a:lnTo>
                                <a:pt x="74" y="16"/>
                              </a:lnTo>
                              <a:lnTo>
                                <a:pt x="82" y="24"/>
                              </a:lnTo>
                              <a:lnTo>
                                <a:pt x="93" y="32"/>
                              </a:lnTo>
                              <a:lnTo>
                                <a:pt x="101" y="35"/>
                              </a:lnTo>
                              <a:lnTo>
                                <a:pt x="110" y="37"/>
                              </a:lnTo>
                              <a:lnTo>
                                <a:pt x="122" y="39"/>
                              </a:lnTo>
                              <a:lnTo>
                                <a:pt x="131" y="37"/>
                              </a:lnTo>
                              <a:lnTo>
                                <a:pt x="138" y="32"/>
                              </a:lnTo>
                              <a:lnTo>
                                <a:pt x="139" y="32"/>
                              </a:lnTo>
                              <a:lnTo>
                                <a:pt x="141" y="32"/>
                              </a:lnTo>
                              <a:lnTo>
                                <a:pt x="142" y="33"/>
                              </a:lnTo>
                              <a:lnTo>
                                <a:pt x="142" y="36"/>
                              </a:lnTo>
                              <a:lnTo>
                                <a:pt x="134" y="40"/>
                              </a:lnTo>
                              <a:lnTo>
                                <a:pt x="126" y="41"/>
                              </a:lnTo>
                              <a:lnTo>
                                <a:pt x="117" y="41"/>
                              </a:lnTo>
                              <a:lnTo>
                                <a:pt x="109" y="41"/>
                              </a:lnTo>
                              <a:lnTo>
                                <a:pt x="96" y="37"/>
                              </a:lnTo>
                              <a:lnTo>
                                <a:pt x="85" y="31"/>
                              </a:lnTo>
                              <a:lnTo>
                                <a:pt x="76" y="21"/>
                              </a:lnTo>
                              <a:lnTo>
                                <a:pt x="72" y="19"/>
                              </a:lnTo>
                              <a:lnTo>
                                <a:pt x="68" y="14"/>
                              </a:lnTo>
                              <a:lnTo>
                                <a:pt x="61" y="8"/>
                              </a:lnTo>
                              <a:lnTo>
                                <a:pt x="54" y="4"/>
                              </a:lnTo>
                              <a:lnTo>
                                <a:pt x="49" y="3"/>
                              </a:lnTo>
                              <a:lnTo>
                                <a:pt x="45" y="6"/>
                              </a:lnTo>
                              <a:lnTo>
                                <a:pt x="43" y="12"/>
                              </a:lnTo>
                              <a:lnTo>
                                <a:pt x="40" y="19"/>
                              </a:lnTo>
                              <a:lnTo>
                                <a:pt x="37" y="24"/>
                              </a:lnTo>
                              <a:lnTo>
                                <a:pt x="33" y="28"/>
                              </a:lnTo>
                              <a:lnTo>
                                <a:pt x="29" y="32"/>
                              </a:lnTo>
                              <a:lnTo>
                                <a:pt x="24" y="35"/>
                              </a:lnTo>
                              <a:lnTo>
                                <a:pt x="20" y="37"/>
                              </a:lnTo>
                              <a:lnTo>
                                <a:pt x="16" y="41"/>
                              </a:lnTo>
                              <a:lnTo>
                                <a:pt x="9" y="52"/>
                              </a:lnTo>
                              <a:lnTo>
                                <a:pt x="3" y="63"/>
                              </a:lnTo>
                              <a:lnTo>
                                <a:pt x="2" y="64"/>
                              </a:lnTo>
                              <a:lnTo>
                                <a:pt x="0" y="64"/>
                              </a:lnTo>
                              <a:lnTo>
                                <a:pt x="0" y="63"/>
                              </a:lnTo>
                              <a:lnTo>
                                <a:pt x="0" y="61"/>
                              </a:lnTo>
                              <a:lnTo>
                                <a:pt x="3" y="55"/>
                              </a:lnTo>
                              <a:lnTo>
                                <a:pt x="7" y="48"/>
                              </a:lnTo>
                              <a:lnTo>
                                <a:pt x="11" y="41"/>
                              </a:lnTo>
                              <a:lnTo>
                                <a:pt x="19" y="35"/>
                              </a:lnTo>
                              <a:lnTo>
                                <a:pt x="28" y="28"/>
                              </a:lnTo>
                              <a:lnTo>
                                <a:pt x="35" y="20"/>
                              </a:lnTo>
                              <a:lnTo>
                                <a:pt x="37" y="16"/>
                              </a:lnTo>
                              <a:lnTo>
                                <a:pt x="39" y="14"/>
                              </a:lnTo>
                              <a:lnTo>
                                <a:pt x="40" y="10"/>
                              </a:lnTo>
                              <a:lnTo>
                                <a:pt x="41" y="7"/>
                              </a:lnTo>
                              <a:lnTo>
                                <a:pt x="43" y="4"/>
                              </a:lnTo>
                              <a:lnTo>
                                <a:pt x="44" y="2"/>
                              </a:lnTo>
                              <a:lnTo>
                                <a:pt x="47" y="0"/>
                              </a:lnTo>
                              <a:lnTo>
                                <a:pt x="5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98" name="Google Shape;498;p6"/>
                        <p:cNvSpPr/>
                        <p:nvPr/>
                      </p:nvSpPr>
                      <p:spPr>
                        <a:xfrm>
                          <a:off x="1429927" y="1443273"/>
                          <a:ext cx="21443" cy="5485"/>
                        </a:xfrm>
                        <a:custGeom>
                          <a:rect b="b" l="l" r="r" t="t"/>
                          <a:pathLst>
                            <a:path extrusionOk="0" h="11" w="43">
                              <a:moveTo>
                                <a:pt x="2" y="0"/>
                              </a:moveTo>
                              <a:lnTo>
                                <a:pt x="18" y="1"/>
                              </a:lnTo>
                              <a:lnTo>
                                <a:pt x="32" y="1"/>
                              </a:lnTo>
                              <a:lnTo>
                                <a:pt x="35" y="3"/>
                              </a:lnTo>
                              <a:lnTo>
                                <a:pt x="37" y="3"/>
                              </a:lnTo>
                              <a:lnTo>
                                <a:pt x="40" y="4"/>
                              </a:lnTo>
                              <a:lnTo>
                                <a:pt x="41" y="5"/>
                              </a:lnTo>
                              <a:lnTo>
                                <a:pt x="43" y="8"/>
                              </a:lnTo>
                              <a:lnTo>
                                <a:pt x="43" y="9"/>
                              </a:lnTo>
                              <a:lnTo>
                                <a:pt x="41" y="11"/>
                              </a:lnTo>
                              <a:lnTo>
                                <a:pt x="40" y="9"/>
                              </a:lnTo>
                              <a:lnTo>
                                <a:pt x="40" y="9"/>
                              </a:lnTo>
                              <a:lnTo>
                                <a:pt x="39" y="7"/>
                              </a:lnTo>
                              <a:lnTo>
                                <a:pt x="36" y="7"/>
                              </a:lnTo>
                              <a:lnTo>
                                <a:pt x="33" y="5"/>
                              </a:lnTo>
                              <a:lnTo>
                                <a:pt x="31" y="5"/>
                              </a:lnTo>
                              <a:lnTo>
                                <a:pt x="28" y="7"/>
                              </a:lnTo>
                              <a:lnTo>
                                <a:pt x="27" y="7"/>
                              </a:lnTo>
                              <a:lnTo>
                                <a:pt x="2" y="4"/>
                              </a:lnTo>
                              <a:lnTo>
                                <a:pt x="0" y="3"/>
                              </a:lnTo>
                              <a:lnTo>
                                <a:pt x="0" y="1"/>
                              </a:lnTo>
                              <a:lnTo>
                                <a:pt x="0" y="0"/>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499" name="Google Shape;499;p6"/>
                        <p:cNvSpPr/>
                        <p:nvPr/>
                      </p:nvSpPr>
                      <p:spPr>
                        <a:xfrm>
                          <a:off x="1519187" y="1448758"/>
                          <a:ext cx="54354" cy="59840"/>
                        </a:xfrm>
                        <a:custGeom>
                          <a:rect b="b" l="l" r="r" t="t"/>
                          <a:pathLst>
                            <a:path extrusionOk="0" h="120" w="109">
                              <a:moveTo>
                                <a:pt x="56" y="0"/>
                              </a:moveTo>
                              <a:lnTo>
                                <a:pt x="62" y="0"/>
                              </a:lnTo>
                              <a:lnTo>
                                <a:pt x="76" y="2"/>
                              </a:lnTo>
                              <a:lnTo>
                                <a:pt x="87" y="8"/>
                              </a:lnTo>
                              <a:lnTo>
                                <a:pt x="98" y="16"/>
                              </a:lnTo>
                              <a:lnTo>
                                <a:pt x="106" y="28"/>
                              </a:lnTo>
                              <a:lnTo>
                                <a:pt x="109" y="42"/>
                              </a:lnTo>
                              <a:lnTo>
                                <a:pt x="109" y="57"/>
                              </a:lnTo>
                              <a:lnTo>
                                <a:pt x="106" y="73"/>
                              </a:lnTo>
                              <a:lnTo>
                                <a:pt x="105" y="88"/>
                              </a:lnTo>
                              <a:lnTo>
                                <a:pt x="102" y="104"/>
                              </a:lnTo>
                              <a:lnTo>
                                <a:pt x="103" y="118"/>
                              </a:lnTo>
                              <a:lnTo>
                                <a:pt x="103" y="119"/>
                              </a:lnTo>
                              <a:lnTo>
                                <a:pt x="102" y="120"/>
                              </a:lnTo>
                              <a:lnTo>
                                <a:pt x="101" y="120"/>
                              </a:lnTo>
                              <a:lnTo>
                                <a:pt x="101" y="120"/>
                              </a:lnTo>
                              <a:lnTo>
                                <a:pt x="99" y="119"/>
                              </a:lnTo>
                              <a:lnTo>
                                <a:pt x="98" y="96"/>
                              </a:lnTo>
                              <a:lnTo>
                                <a:pt x="102" y="73"/>
                              </a:lnTo>
                              <a:lnTo>
                                <a:pt x="103" y="62"/>
                              </a:lnTo>
                              <a:lnTo>
                                <a:pt x="105" y="49"/>
                              </a:lnTo>
                              <a:lnTo>
                                <a:pt x="103" y="37"/>
                              </a:lnTo>
                              <a:lnTo>
                                <a:pt x="99" y="26"/>
                              </a:lnTo>
                              <a:lnTo>
                                <a:pt x="93" y="17"/>
                              </a:lnTo>
                              <a:lnTo>
                                <a:pt x="81" y="9"/>
                              </a:lnTo>
                              <a:lnTo>
                                <a:pt x="68" y="5"/>
                              </a:lnTo>
                              <a:lnTo>
                                <a:pt x="54" y="4"/>
                              </a:lnTo>
                              <a:lnTo>
                                <a:pt x="41" y="8"/>
                              </a:lnTo>
                              <a:lnTo>
                                <a:pt x="31" y="12"/>
                              </a:lnTo>
                              <a:lnTo>
                                <a:pt x="19" y="13"/>
                              </a:lnTo>
                              <a:lnTo>
                                <a:pt x="15" y="13"/>
                              </a:lnTo>
                              <a:lnTo>
                                <a:pt x="9" y="10"/>
                              </a:lnTo>
                              <a:lnTo>
                                <a:pt x="5" y="9"/>
                              </a:lnTo>
                              <a:lnTo>
                                <a:pt x="1" y="6"/>
                              </a:lnTo>
                              <a:lnTo>
                                <a:pt x="0" y="5"/>
                              </a:lnTo>
                              <a:lnTo>
                                <a:pt x="0" y="4"/>
                              </a:lnTo>
                              <a:lnTo>
                                <a:pt x="1" y="2"/>
                              </a:lnTo>
                              <a:lnTo>
                                <a:pt x="3" y="2"/>
                              </a:lnTo>
                              <a:lnTo>
                                <a:pt x="12" y="6"/>
                              </a:lnTo>
                              <a:lnTo>
                                <a:pt x="20" y="9"/>
                              </a:lnTo>
                              <a:lnTo>
                                <a:pt x="29" y="8"/>
                              </a:lnTo>
                              <a:lnTo>
                                <a:pt x="36" y="5"/>
                              </a:lnTo>
                              <a:lnTo>
                                <a:pt x="42" y="2"/>
                              </a:lnTo>
                              <a:lnTo>
                                <a:pt x="49" y="0"/>
                              </a:lnTo>
                              <a:lnTo>
                                <a:pt x="5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00" name="Google Shape;500;p6"/>
                        <p:cNvSpPr/>
                        <p:nvPr/>
                      </p:nvSpPr>
                      <p:spPr>
                        <a:xfrm>
                          <a:off x="1519187" y="1417342"/>
                          <a:ext cx="44381" cy="36403"/>
                        </a:xfrm>
                        <a:custGeom>
                          <a:rect b="b" l="l" r="r" t="t"/>
                          <a:pathLst>
                            <a:path extrusionOk="0" h="73" w="89">
                              <a:moveTo>
                                <a:pt x="1" y="0"/>
                              </a:moveTo>
                              <a:lnTo>
                                <a:pt x="17" y="0"/>
                              </a:lnTo>
                              <a:lnTo>
                                <a:pt x="32" y="3"/>
                              </a:lnTo>
                              <a:lnTo>
                                <a:pt x="45" y="11"/>
                              </a:lnTo>
                              <a:lnTo>
                                <a:pt x="57" y="22"/>
                              </a:lnTo>
                              <a:lnTo>
                                <a:pt x="65" y="30"/>
                              </a:lnTo>
                              <a:lnTo>
                                <a:pt x="74" y="39"/>
                              </a:lnTo>
                              <a:lnTo>
                                <a:pt x="82" y="49"/>
                              </a:lnTo>
                              <a:lnTo>
                                <a:pt x="87" y="60"/>
                              </a:lnTo>
                              <a:lnTo>
                                <a:pt x="89" y="72"/>
                              </a:lnTo>
                              <a:lnTo>
                                <a:pt x="87" y="73"/>
                              </a:lnTo>
                              <a:lnTo>
                                <a:pt x="86" y="73"/>
                              </a:lnTo>
                              <a:lnTo>
                                <a:pt x="86" y="73"/>
                              </a:lnTo>
                              <a:lnTo>
                                <a:pt x="85" y="73"/>
                              </a:lnTo>
                              <a:lnTo>
                                <a:pt x="85" y="72"/>
                              </a:lnTo>
                              <a:lnTo>
                                <a:pt x="85" y="61"/>
                              </a:lnTo>
                              <a:lnTo>
                                <a:pt x="80" y="52"/>
                              </a:lnTo>
                              <a:lnTo>
                                <a:pt x="73" y="45"/>
                              </a:lnTo>
                              <a:lnTo>
                                <a:pt x="66" y="38"/>
                              </a:lnTo>
                              <a:lnTo>
                                <a:pt x="58" y="30"/>
                              </a:lnTo>
                              <a:lnTo>
                                <a:pt x="52" y="22"/>
                              </a:lnTo>
                              <a:lnTo>
                                <a:pt x="44" y="15"/>
                              </a:lnTo>
                              <a:lnTo>
                                <a:pt x="35" y="8"/>
                              </a:lnTo>
                              <a:lnTo>
                                <a:pt x="25" y="6"/>
                              </a:lnTo>
                              <a:lnTo>
                                <a:pt x="1" y="4"/>
                              </a:lnTo>
                              <a:lnTo>
                                <a:pt x="0" y="3"/>
                              </a:lnTo>
                              <a:lnTo>
                                <a:pt x="0" y="2"/>
                              </a:lnTo>
                              <a:lnTo>
                                <a:pt x="0" y="0"/>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01" name="Google Shape;501;p6"/>
                        <p:cNvSpPr/>
                        <p:nvPr/>
                      </p:nvSpPr>
                      <p:spPr>
                        <a:xfrm>
                          <a:off x="1555590" y="1424324"/>
                          <a:ext cx="27925" cy="15459"/>
                        </a:xfrm>
                        <a:custGeom>
                          <a:rect b="b" l="l" r="r" t="t"/>
                          <a:pathLst>
                            <a:path extrusionOk="0" h="31" w="56">
                              <a:moveTo>
                                <a:pt x="53" y="0"/>
                              </a:moveTo>
                              <a:lnTo>
                                <a:pt x="56" y="1"/>
                              </a:lnTo>
                              <a:lnTo>
                                <a:pt x="56" y="1"/>
                              </a:lnTo>
                              <a:lnTo>
                                <a:pt x="56" y="2"/>
                              </a:lnTo>
                              <a:lnTo>
                                <a:pt x="46" y="13"/>
                              </a:lnTo>
                              <a:lnTo>
                                <a:pt x="33" y="18"/>
                              </a:lnTo>
                              <a:lnTo>
                                <a:pt x="26" y="21"/>
                              </a:lnTo>
                              <a:lnTo>
                                <a:pt x="17" y="22"/>
                              </a:lnTo>
                              <a:lnTo>
                                <a:pt x="9" y="26"/>
                              </a:lnTo>
                              <a:lnTo>
                                <a:pt x="4" y="30"/>
                              </a:lnTo>
                              <a:lnTo>
                                <a:pt x="3" y="31"/>
                              </a:lnTo>
                              <a:lnTo>
                                <a:pt x="1" y="31"/>
                              </a:lnTo>
                              <a:lnTo>
                                <a:pt x="0" y="30"/>
                              </a:lnTo>
                              <a:lnTo>
                                <a:pt x="0" y="29"/>
                              </a:lnTo>
                              <a:lnTo>
                                <a:pt x="4" y="25"/>
                              </a:lnTo>
                              <a:lnTo>
                                <a:pt x="8" y="22"/>
                              </a:lnTo>
                              <a:lnTo>
                                <a:pt x="12" y="21"/>
                              </a:lnTo>
                              <a:lnTo>
                                <a:pt x="17" y="20"/>
                              </a:lnTo>
                              <a:lnTo>
                                <a:pt x="21" y="18"/>
                              </a:lnTo>
                              <a:lnTo>
                                <a:pt x="33" y="14"/>
                              </a:lnTo>
                              <a:lnTo>
                                <a:pt x="44" y="9"/>
                              </a:lnTo>
                              <a:lnTo>
                                <a:pt x="52" y="1"/>
                              </a:lnTo>
                              <a:lnTo>
                                <a:pt x="5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02" name="Google Shape;502;p6"/>
                        <p:cNvSpPr/>
                        <p:nvPr/>
                      </p:nvSpPr>
                      <p:spPr>
                        <a:xfrm>
                          <a:off x="1568555" y="1454742"/>
                          <a:ext cx="96741" cy="131148"/>
                        </a:xfrm>
                        <a:custGeom>
                          <a:rect b="b" l="l" r="r" t="t"/>
                          <a:pathLst>
                            <a:path extrusionOk="0" h="263" w="194">
                              <a:moveTo>
                                <a:pt x="18" y="0"/>
                              </a:moveTo>
                              <a:lnTo>
                                <a:pt x="31" y="2"/>
                              </a:lnTo>
                              <a:lnTo>
                                <a:pt x="43" y="6"/>
                              </a:lnTo>
                              <a:lnTo>
                                <a:pt x="55" y="14"/>
                              </a:lnTo>
                              <a:lnTo>
                                <a:pt x="73" y="31"/>
                              </a:lnTo>
                              <a:lnTo>
                                <a:pt x="88" y="53"/>
                              </a:lnTo>
                              <a:lnTo>
                                <a:pt x="93" y="66"/>
                              </a:lnTo>
                              <a:lnTo>
                                <a:pt x="92" y="78"/>
                              </a:lnTo>
                              <a:lnTo>
                                <a:pt x="89" y="92"/>
                              </a:lnTo>
                              <a:lnTo>
                                <a:pt x="88" y="116"/>
                              </a:lnTo>
                              <a:lnTo>
                                <a:pt x="94" y="139"/>
                              </a:lnTo>
                              <a:lnTo>
                                <a:pt x="105" y="159"/>
                              </a:lnTo>
                              <a:lnTo>
                                <a:pt x="120" y="172"/>
                              </a:lnTo>
                              <a:lnTo>
                                <a:pt x="134" y="181"/>
                              </a:lnTo>
                              <a:lnTo>
                                <a:pt x="151" y="189"/>
                              </a:lnTo>
                              <a:lnTo>
                                <a:pt x="170" y="202"/>
                              </a:lnTo>
                              <a:lnTo>
                                <a:pt x="183" y="218"/>
                              </a:lnTo>
                              <a:lnTo>
                                <a:pt x="191" y="238"/>
                              </a:lnTo>
                              <a:lnTo>
                                <a:pt x="194" y="261"/>
                              </a:lnTo>
                              <a:lnTo>
                                <a:pt x="194" y="262"/>
                              </a:lnTo>
                              <a:lnTo>
                                <a:pt x="192" y="263"/>
                              </a:lnTo>
                              <a:lnTo>
                                <a:pt x="191" y="262"/>
                              </a:lnTo>
                              <a:lnTo>
                                <a:pt x="190" y="261"/>
                              </a:lnTo>
                              <a:lnTo>
                                <a:pt x="190" y="245"/>
                              </a:lnTo>
                              <a:lnTo>
                                <a:pt x="186" y="230"/>
                              </a:lnTo>
                              <a:lnTo>
                                <a:pt x="179" y="217"/>
                              </a:lnTo>
                              <a:lnTo>
                                <a:pt x="167" y="205"/>
                              </a:lnTo>
                              <a:lnTo>
                                <a:pt x="155" y="196"/>
                              </a:lnTo>
                              <a:lnTo>
                                <a:pt x="141" y="188"/>
                              </a:lnTo>
                              <a:lnTo>
                                <a:pt x="129" y="182"/>
                              </a:lnTo>
                              <a:lnTo>
                                <a:pt x="117" y="176"/>
                              </a:lnTo>
                              <a:lnTo>
                                <a:pt x="108" y="168"/>
                              </a:lnTo>
                              <a:lnTo>
                                <a:pt x="96" y="151"/>
                              </a:lnTo>
                              <a:lnTo>
                                <a:pt x="88" y="132"/>
                              </a:lnTo>
                              <a:lnTo>
                                <a:pt x="84" y="112"/>
                              </a:lnTo>
                              <a:lnTo>
                                <a:pt x="85" y="91"/>
                              </a:lnTo>
                              <a:lnTo>
                                <a:pt x="88" y="75"/>
                              </a:lnTo>
                              <a:lnTo>
                                <a:pt x="86" y="61"/>
                              </a:lnTo>
                              <a:lnTo>
                                <a:pt x="79" y="45"/>
                              </a:lnTo>
                              <a:lnTo>
                                <a:pt x="68" y="31"/>
                              </a:lnTo>
                              <a:lnTo>
                                <a:pt x="55" y="19"/>
                              </a:lnTo>
                              <a:lnTo>
                                <a:pt x="40" y="9"/>
                              </a:lnTo>
                              <a:lnTo>
                                <a:pt x="36" y="8"/>
                              </a:lnTo>
                              <a:lnTo>
                                <a:pt x="30" y="6"/>
                              </a:lnTo>
                              <a:lnTo>
                                <a:pt x="20" y="4"/>
                              </a:lnTo>
                              <a:lnTo>
                                <a:pt x="12" y="4"/>
                              </a:lnTo>
                              <a:lnTo>
                                <a:pt x="7" y="5"/>
                              </a:lnTo>
                              <a:lnTo>
                                <a:pt x="4" y="10"/>
                              </a:lnTo>
                              <a:lnTo>
                                <a:pt x="4" y="12"/>
                              </a:lnTo>
                              <a:lnTo>
                                <a:pt x="3" y="12"/>
                              </a:lnTo>
                              <a:lnTo>
                                <a:pt x="2" y="12"/>
                              </a:lnTo>
                              <a:lnTo>
                                <a:pt x="0" y="10"/>
                              </a:lnTo>
                              <a:lnTo>
                                <a:pt x="2" y="6"/>
                              </a:lnTo>
                              <a:lnTo>
                                <a:pt x="3" y="4"/>
                              </a:lnTo>
                              <a:lnTo>
                                <a:pt x="6" y="2"/>
                              </a:lnTo>
                              <a:lnTo>
                                <a:pt x="8" y="1"/>
                              </a:lnTo>
                              <a:lnTo>
                                <a:pt x="12" y="1"/>
                              </a:lnTo>
                              <a:lnTo>
                                <a:pt x="15" y="0"/>
                              </a:lnTo>
                              <a:lnTo>
                                <a:pt x="1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03" name="Google Shape;503;p6"/>
                        <p:cNvSpPr/>
                        <p:nvPr/>
                      </p:nvSpPr>
                      <p:spPr>
                        <a:xfrm>
                          <a:off x="1629392" y="1546496"/>
                          <a:ext cx="8477" cy="66322"/>
                        </a:xfrm>
                        <a:custGeom>
                          <a:rect b="b" l="l" r="r" t="t"/>
                          <a:pathLst>
                            <a:path extrusionOk="0" h="133" w="17">
                              <a:moveTo>
                                <a:pt x="16" y="0"/>
                              </a:moveTo>
                              <a:lnTo>
                                <a:pt x="17" y="1"/>
                              </a:lnTo>
                              <a:lnTo>
                                <a:pt x="17" y="4"/>
                              </a:lnTo>
                              <a:lnTo>
                                <a:pt x="17" y="4"/>
                              </a:lnTo>
                              <a:lnTo>
                                <a:pt x="17" y="5"/>
                              </a:lnTo>
                              <a:lnTo>
                                <a:pt x="16" y="6"/>
                              </a:lnTo>
                              <a:lnTo>
                                <a:pt x="16" y="6"/>
                              </a:lnTo>
                              <a:lnTo>
                                <a:pt x="12" y="14"/>
                              </a:lnTo>
                              <a:lnTo>
                                <a:pt x="7" y="24"/>
                              </a:lnTo>
                              <a:lnTo>
                                <a:pt x="6" y="37"/>
                              </a:lnTo>
                              <a:lnTo>
                                <a:pt x="8" y="54"/>
                              </a:lnTo>
                              <a:lnTo>
                                <a:pt x="12" y="73"/>
                              </a:lnTo>
                              <a:lnTo>
                                <a:pt x="15" y="102"/>
                              </a:lnTo>
                              <a:lnTo>
                                <a:pt x="17" y="132"/>
                              </a:lnTo>
                              <a:lnTo>
                                <a:pt x="16" y="133"/>
                              </a:lnTo>
                              <a:lnTo>
                                <a:pt x="15" y="133"/>
                              </a:lnTo>
                              <a:lnTo>
                                <a:pt x="13" y="133"/>
                              </a:lnTo>
                              <a:lnTo>
                                <a:pt x="13" y="132"/>
                              </a:lnTo>
                              <a:lnTo>
                                <a:pt x="11" y="95"/>
                              </a:lnTo>
                              <a:lnTo>
                                <a:pt x="8" y="75"/>
                              </a:lnTo>
                              <a:lnTo>
                                <a:pt x="3" y="55"/>
                              </a:lnTo>
                              <a:lnTo>
                                <a:pt x="2" y="45"/>
                              </a:lnTo>
                              <a:lnTo>
                                <a:pt x="0" y="34"/>
                              </a:lnTo>
                              <a:lnTo>
                                <a:pt x="2" y="25"/>
                              </a:lnTo>
                              <a:lnTo>
                                <a:pt x="8" y="13"/>
                              </a:lnTo>
                              <a:lnTo>
                                <a:pt x="13" y="4"/>
                              </a:lnTo>
                              <a:lnTo>
                                <a:pt x="13" y="2"/>
                              </a:lnTo>
                              <a:lnTo>
                                <a:pt x="13" y="1"/>
                              </a:lnTo>
                              <a:lnTo>
                                <a:pt x="13" y="1"/>
                              </a:lnTo>
                              <a:lnTo>
                                <a:pt x="15" y="0"/>
                              </a:lnTo>
                              <a:lnTo>
                                <a:pt x="1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04" name="Google Shape;504;p6"/>
                        <p:cNvSpPr/>
                        <p:nvPr/>
                      </p:nvSpPr>
                      <p:spPr>
                        <a:xfrm>
                          <a:off x="1586507" y="1510094"/>
                          <a:ext cx="24933" cy="61336"/>
                        </a:xfrm>
                        <a:custGeom>
                          <a:rect b="b" l="l" r="r" t="t"/>
                          <a:pathLst>
                            <a:path extrusionOk="0" h="123" w="50">
                              <a:moveTo>
                                <a:pt x="49" y="0"/>
                              </a:moveTo>
                              <a:lnTo>
                                <a:pt x="50" y="1"/>
                              </a:lnTo>
                              <a:lnTo>
                                <a:pt x="50" y="3"/>
                              </a:lnTo>
                              <a:lnTo>
                                <a:pt x="49" y="4"/>
                              </a:lnTo>
                              <a:lnTo>
                                <a:pt x="36" y="10"/>
                              </a:lnTo>
                              <a:lnTo>
                                <a:pt x="24" y="17"/>
                              </a:lnTo>
                              <a:lnTo>
                                <a:pt x="12" y="28"/>
                              </a:lnTo>
                              <a:lnTo>
                                <a:pt x="5" y="40"/>
                              </a:lnTo>
                              <a:lnTo>
                                <a:pt x="4" y="54"/>
                              </a:lnTo>
                              <a:lnTo>
                                <a:pt x="9" y="77"/>
                              </a:lnTo>
                              <a:lnTo>
                                <a:pt x="17" y="98"/>
                              </a:lnTo>
                              <a:lnTo>
                                <a:pt x="24" y="120"/>
                              </a:lnTo>
                              <a:lnTo>
                                <a:pt x="24" y="122"/>
                              </a:lnTo>
                              <a:lnTo>
                                <a:pt x="23" y="123"/>
                              </a:lnTo>
                              <a:lnTo>
                                <a:pt x="21" y="123"/>
                              </a:lnTo>
                              <a:lnTo>
                                <a:pt x="20" y="123"/>
                              </a:lnTo>
                              <a:lnTo>
                                <a:pt x="20" y="122"/>
                              </a:lnTo>
                              <a:lnTo>
                                <a:pt x="15" y="102"/>
                              </a:lnTo>
                              <a:lnTo>
                                <a:pt x="7" y="83"/>
                              </a:lnTo>
                              <a:lnTo>
                                <a:pt x="1" y="63"/>
                              </a:lnTo>
                              <a:lnTo>
                                <a:pt x="0" y="44"/>
                              </a:lnTo>
                              <a:lnTo>
                                <a:pt x="4" y="32"/>
                              </a:lnTo>
                              <a:lnTo>
                                <a:pt x="12" y="21"/>
                              </a:lnTo>
                              <a:lnTo>
                                <a:pt x="23" y="13"/>
                              </a:lnTo>
                              <a:lnTo>
                                <a:pt x="36" y="5"/>
                              </a:lnTo>
                              <a:lnTo>
                                <a:pt x="47" y="0"/>
                              </a:lnTo>
                              <a:lnTo>
                                <a:pt x="49"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05" name="Google Shape;505;p6"/>
                        <p:cNvSpPr/>
                        <p:nvPr/>
                      </p:nvSpPr>
                      <p:spPr>
                        <a:xfrm>
                          <a:off x="1622909" y="1506603"/>
                          <a:ext cx="26928" cy="3989"/>
                        </a:xfrm>
                        <a:custGeom>
                          <a:rect b="b" l="l" r="r" t="t"/>
                          <a:pathLst>
                            <a:path extrusionOk="0" h="8" w="54">
                              <a:moveTo>
                                <a:pt x="3" y="0"/>
                              </a:moveTo>
                              <a:lnTo>
                                <a:pt x="4" y="2"/>
                              </a:lnTo>
                              <a:lnTo>
                                <a:pt x="7" y="4"/>
                              </a:lnTo>
                              <a:lnTo>
                                <a:pt x="13" y="4"/>
                              </a:lnTo>
                              <a:lnTo>
                                <a:pt x="21" y="4"/>
                              </a:lnTo>
                              <a:lnTo>
                                <a:pt x="28" y="4"/>
                              </a:lnTo>
                              <a:lnTo>
                                <a:pt x="33" y="3"/>
                              </a:lnTo>
                              <a:lnTo>
                                <a:pt x="37" y="3"/>
                              </a:lnTo>
                              <a:lnTo>
                                <a:pt x="42" y="3"/>
                              </a:lnTo>
                              <a:lnTo>
                                <a:pt x="46" y="3"/>
                              </a:lnTo>
                              <a:lnTo>
                                <a:pt x="50" y="3"/>
                              </a:lnTo>
                              <a:lnTo>
                                <a:pt x="54" y="6"/>
                              </a:lnTo>
                              <a:lnTo>
                                <a:pt x="54" y="7"/>
                              </a:lnTo>
                              <a:lnTo>
                                <a:pt x="54" y="8"/>
                              </a:lnTo>
                              <a:lnTo>
                                <a:pt x="53" y="8"/>
                              </a:lnTo>
                              <a:lnTo>
                                <a:pt x="52" y="8"/>
                              </a:lnTo>
                              <a:lnTo>
                                <a:pt x="45" y="7"/>
                              </a:lnTo>
                              <a:lnTo>
                                <a:pt x="37" y="7"/>
                              </a:lnTo>
                              <a:lnTo>
                                <a:pt x="29" y="7"/>
                              </a:lnTo>
                              <a:lnTo>
                                <a:pt x="16" y="8"/>
                              </a:lnTo>
                              <a:lnTo>
                                <a:pt x="12" y="8"/>
                              </a:lnTo>
                              <a:lnTo>
                                <a:pt x="8" y="8"/>
                              </a:lnTo>
                              <a:lnTo>
                                <a:pt x="5" y="8"/>
                              </a:lnTo>
                              <a:lnTo>
                                <a:pt x="3" y="6"/>
                              </a:lnTo>
                              <a:lnTo>
                                <a:pt x="0" y="4"/>
                              </a:lnTo>
                              <a:lnTo>
                                <a:pt x="0" y="2"/>
                              </a:lnTo>
                              <a:lnTo>
                                <a:pt x="1" y="0"/>
                              </a:lnTo>
                              <a:lnTo>
                                <a:pt x="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06" name="Google Shape;506;p6"/>
                        <p:cNvSpPr/>
                        <p:nvPr/>
                      </p:nvSpPr>
                      <p:spPr>
                        <a:xfrm>
                          <a:off x="1612936" y="1481171"/>
                          <a:ext cx="12467" cy="2992"/>
                        </a:xfrm>
                        <a:custGeom>
                          <a:rect b="b" l="l" r="r" t="t"/>
                          <a:pathLst>
                            <a:path extrusionOk="0" h="6" w="25">
                              <a:moveTo>
                                <a:pt x="23" y="0"/>
                              </a:moveTo>
                              <a:lnTo>
                                <a:pt x="24" y="0"/>
                              </a:lnTo>
                              <a:lnTo>
                                <a:pt x="25" y="1"/>
                              </a:lnTo>
                              <a:lnTo>
                                <a:pt x="24" y="2"/>
                              </a:lnTo>
                              <a:lnTo>
                                <a:pt x="24" y="4"/>
                              </a:lnTo>
                              <a:lnTo>
                                <a:pt x="1" y="6"/>
                              </a:lnTo>
                              <a:lnTo>
                                <a:pt x="0" y="5"/>
                              </a:lnTo>
                              <a:lnTo>
                                <a:pt x="0" y="4"/>
                              </a:lnTo>
                              <a:lnTo>
                                <a:pt x="0" y="2"/>
                              </a:lnTo>
                              <a:lnTo>
                                <a:pt x="1" y="2"/>
                              </a:lnTo>
                              <a:lnTo>
                                <a:pt x="12" y="1"/>
                              </a:lnTo>
                              <a:lnTo>
                                <a:pt x="2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07" name="Google Shape;507;p6"/>
                        <p:cNvSpPr/>
                        <p:nvPr/>
                      </p:nvSpPr>
                      <p:spPr>
                        <a:xfrm>
                          <a:off x="1256891" y="1319604"/>
                          <a:ext cx="76296" cy="123170"/>
                        </a:xfrm>
                        <a:custGeom>
                          <a:rect b="b" l="l" r="r" t="t"/>
                          <a:pathLst>
                            <a:path extrusionOk="0" h="247" w="153">
                              <a:moveTo>
                                <a:pt x="150" y="0"/>
                              </a:moveTo>
                              <a:lnTo>
                                <a:pt x="151" y="2"/>
                              </a:lnTo>
                              <a:lnTo>
                                <a:pt x="153" y="3"/>
                              </a:lnTo>
                              <a:lnTo>
                                <a:pt x="151" y="4"/>
                              </a:lnTo>
                              <a:lnTo>
                                <a:pt x="124" y="22"/>
                              </a:lnTo>
                              <a:lnTo>
                                <a:pt x="108" y="34"/>
                              </a:lnTo>
                              <a:lnTo>
                                <a:pt x="93" y="48"/>
                              </a:lnTo>
                              <a:lnTo>
                                <a:pt x="80" y="63"/>
                              </a:lnTo>
                              <a:lnTo>
                                <a:pt x="67" y="76"/>
                              </a:lnTo>
                              <a:lnTo>
                                <a:pt x="52" y="88"/>
                              </a:lnTo>
                              <a:lnTo>
                                <a:pt x="39" y="98"/>
                              </a:lnTo>
                              <a:lnTo>
                                <a:pt x="27" y="114"/>
                              </a:lnTo>
                              <a:lnTo>
                                <a:pt x="18" y="133"/>
                              </a:lnTo>
                              <a:lnTo>
                                <a:pt x="12" y="151"/>
                              </a:lnTo>
                              <a:lnTo>
                                <a:pt x="7" y="171"/>
                              </a:lnTo>
                              <a:lnTo>
                                <a:pt x="4" y="196"/>
                              </a:lnTo>
                              <a:lnTo>
                                <a:pt x="7" y="220"/>
                              </a:lnTo>
                              <a:lnTo>
                                <a:pt x="15" y="244"/>
                              </a:lnTo>
                              <a:lnTo>
                                <a:pt x="15" y="245"/>
                              </a:lnTo>
                              <a:lnTo>
                                <a:pt x="15" y="247"/>
                              </a:lnTo>
                              <a:lnTo>
                                <a:pt x="14" y="247"/>
                              </a:lnTo>
                              <a:lnTo>
                                <a:pt x="12" y="247"/>
                              </a:lnTo>
                              <a:lnTo>
                                <a:pt x="3" y="224"/>
                              </a:lnTo>
                              <a:lnTo>
                                <a:pt x="0" y="200"/>
                              </a:lnTo>
                              <a:lnTo>
                                <a:pt x="2" y="178"/>
                              </a:lnTo>
                              <a:lnTo>
                                <a:pt x="6" y="158"/>
                              </a:lnTo>
                              <a:lnTo>
                                <a:pt x="11" y="138"/>
                              </a:lnTo>
                              <a:lnTo>
                                <a:pt x="18" y="120"/>
                              </a:lnTo>
                              <a:lnTo>
                                <a:pt x="30" y="104"/>
                              </a:lnTo>
                              <a:lnTo>
                                <a:pt x="44" y="89"/>
                              </a:lnTo>
                              <a:lnTo>
                                <a:pt x="61" y="76"/>
                              </a:lnTo>
                              <a:lnTo>
                                <a:pt x="76" y="61"/>
                              </a:lnTo>
                              <a:lnTo>
                                <a:pt x="90" y="46"/>
                              </a:lnTo>
                              <a:lnTo>
                                <a:pt x="104" y="31"/>
                              </a:lnTo>
                              <a:lnTo>
                                <a:pt x="118" y="20"/>
                              </a:lnTo>
                              <a:lnTo>
                                <a:pt x="149" y="2"/>
                              </a:lnTo>
                              <a:lnTo>
                                <a:pt x="150"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08" name="Google Shape;508;p6"/>
                        <p:cNvSpPr/>
                        <p:nvPr/>
                      </p:nvSpPr>
                      <p:spPr>
                        <a:xfrm>
                          <a:off x="1223480" y="1371964"/>
                          <a:ext cx="38397" cy="24435"/>
                        </a:xfrm>
                        <a:custGeom>
                          <a:rect b="b" l="l" r="r" t="t"/>
                          <a:pathLst>
                            <a:path extrusionOk="0" h="49" w="77">
                              <a:moveTo>
                                <a:pt x="2" y="0"/>
                              </a:moveTo>
                              <a:lnTo>
                                <a:pt x="4" y="1"/>
                              </a:lnTo>
                              <a:lnTo>
                                <a:pt x="6" y="4"/>
                              </a:lnTo>
                              <a:lnTo>
                                <a:pt x="10" y="7"/>
                              </a:lnTo>
                              <a:lnTo>
                                <a:pt x="14" y="9"/>
                              </a:lnTo>
                              <a:lnTo>
                                <a:pt x="20" y="12"/>
                              </a:lnTo>
                              <a:lnTo>
                                <a:pt x="22" y="15"/>
                              </a:lnTo>
                              <a:lnTo>
                                <a:pt x="34" y="24"/>
                              </a:lnTo>
                              <a:lnTo>
                                <a:pt x="46" y="31"/>
                              </a:lnTo>
                              <a:lnTo>
                                <a:pt x="57" y="35"/>
                              </a:lnTo>
                              <a:lnTo>
                                <a:pt x="67" y="40"/>
                              </a:lnTo>
                              <a:lnTo>
                                <a:pt x="77" y="45"/>
                              </a:lnTo>
                              <a:lnTo>
                                <a:pt x="77" y="48"/>
                              </a:lnTo>
                              <a:lnTo>
                                <a:pt x="77" y="49"/>
                              </a:lnTo>
                              <a:lnTo>
                                <a:pt x="75" y="49"/>
                              </a:lnTo>
                              <a:lnTo>
                                <a:pt x="74" y="49"/>
                              </a:lnTo>
                              <a:lnTo>
                                <a:pt x="63" y="41"/>
                              </a:lnTo>
                              <a:lnTo>
                                <a:pt x="50" y="37"/>
                              </a:lnTo>
                              <a:lnTo>
                                <a:pt x="40" y="32"/>
                              </a:lnTo>
                              <a:lnTo>
                                <a:pt x="26" y="23"/>
                              </a:lnTo>
                              <a:lnTo>
                                <a:pt x="14" y="13"/>
                              </a:lnTo>
                              <a:lnTo>
                                <a:pt x="10" y="12"/>
                              </a:lnTo>
                              <a:lnTo>
                                <a:pt x="6" y="9"/>
                              </a:lnTo>
                              <a:lnTo>
                                <a:pt x="4" y="7"/>
                              </a:lnTo>
                              <a:lnTo>
                                <a:pt x="1" y="3"/>
                              </a:lnTo>
                              <a:lnTo>
                                <a:pt x="0" y="1"/>
                              </a:lnTo>
                              <a:lnTo>
                                <a:pt x="1" y="0"/>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09" name="Google Shape;509;p6"/>
                        <p:cNvSpPr/>
                        <p:nvPr/>
                      </p:nvSpPr>
                      <p:spPr>
                        <a:xfrm>
                          <a:off x="1257888" y="1401884"/>
                          <a:ext cx="81282" cy="16955"/>
                        </a:xfrm>
                        <a:custGeom>
                          <a:rect b="b" l="l" r="r" t="t"/>
                          <a:pathLst>
                            <a:path extrusionOk="0" h="34" w="163">
                              <a:moveTo>
                                <a:pt x="119" y="0"/>
                              </a:moveTo>
                              <a:lnTo>
                                <a:pt x="133" y="2"/>
                              </a:lnTo>
                              <a:lnTo>
                                <a:pt x="148" y="8"/>
                              </a:lnTo>
                              <a:lnTo>
                                <a:pt x="161" y="13"/>
                              </a:lnTo>
                              <a:lnTo>
                                <a:pt x="163" y="14"/>
                              </a:lnTo>
                              <a:lnTo>
                                <a:pt x="163" y="16"/>
                              </a:lnTo>
                              <a:lnTo>
                                <a:pt x="163" y="17"/>
                              </a:lnTo>
                              <a:lnTo>
                                <a:pt x="160" y="17"/>
                              </a:lnTo>
                              <a:lnTo>
                                <a:pt x="145" y="10"/>
                              </a:lnTo>
                              <a:lnTo>
                                <a:pt x="131" y="6"/>
                              </a:lnTo>
                              <a:lnTo>
                                <a:pt x="115" y="4"/>
                              </a:lnTo>
                              <a:lnTo>
                                <a:pt x="87" y="6"/>
                              </a:lnTo>
                              <a:lnTo>
                                <a:pt x="61" y="12"/>
                              </a:lnTo>
                              <a:lnTo>
                                <a:pt x="24" y="26"/>
                              </a:lnTo>
                              <a:lnTo>
                                <a:pt x="20" y="27"/>
                              </a:lnTo>
                              <a:lnTo>
                                <a:pt x="14" y="29"/>
                              </a:lnTo>
                              <a:lnTo>
                                <a:pt x="10" y="30"/>
                              </a:lnTo>
                              <a:lnTo>
                                <a:pt x="6" y="31"/>
                              </a:lnTo>
                              <a:lnTo>
                                <a:pt x="2" y="34"/>
                              </a:lnTo>
                              <a:lnTo>
                                <a:pt x="1" y="34"/>
                              </a:lnTo>
                              <a:lnTo>
                                <a:pt x="0" y="34"/>
                              </a:lnTo>
                              <a:lnTo>
                                <a:pt x="0" y="33"/>
                              </a:lnTo>
                              <a:lnTo>
                                <a:pt x="0" y="31"/>
                              </a:lnTo>
                              <a:lnTo>
                                <a:pt x="4" y="29"/>
                              </a:lnTo>
                              <a:lnTo>
                                <a:pt x="8" y="26"/>
                              </a:lnTo>
                              <a:lnTo>
                                <a:pt x="12" y="25"/>
                              </a:lnTo>
                              <a:lnTo>
                                <a:pt x="17" y="24"/>
                              </a:lnTo>
                              <a:lnTo>
                                <a:pt x="21" y="22"/>
                              </a:lnTo>
                              <a:lnTo>
                                <a:pt x="42" y="14"/>
                              </a:lnTo>
                              <a:lnTo>
                                <a:pt x="63" y="8"/>
                              </a:lnTo>
                              <a:lnTo>
                                <a:pt x="91" y="2"/>
                              </a:lnTo>
                              <a:lnTo>
                                <a:pt x="119"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10" name="Google Shape;510;p6"/>
                        <p:cNvSpPr/>
                        <p:nvPr/>
                      </p:nvSpPr>
                      <p:spPr>
                        <a:xfrm>
                          <a:off x="1322215" y="1368473"/>
                          <a:ext cx="54853" cy="51861"/>
                        </a:xfrm>
                        <a:custGeom>
                          <a:rect b="b" l="l" r="r" t="t"/>
                          <a:pathLst>
                            <a:path extrusionOk="0" h="104" w="110">
                              <a:moveTo>
                                <a:pt x="34" y="0"/>
                              </a:moveTo>
                              <a:lnTo>
                                <a:pt x="47" y="2"/>
                              </a:lnTo>
                              <a:lnTo>
                                <a:pt x="59" y="6"/>
                              </a:lnTo>
                              <a:lnTo>
                                <a:pt x="69" y="15"/>
                              </a:lnTo>
                              <a:lnTo>
                                <a:pt x="73" y="22"/>
                              </a:lnTo>
                              <a:lnTo>
                                <a:pt x="77" y="30"/>
                              </a:lnTo>
                              <a:lnTo>
                                <a:pt x="81" y="36"/>
                              </a:lnTo>
                              <a:lnTo>
                                <a:pt x="87" y="43"/>
                              </a:lnTo>
                              <a:lnTo>
                                <a:pt x="92" y="49"/>
                              </a:lnTo>
                              <a:lnTo>
                                <a:pt x="96" y="56"/>
                              </a:lnTo>
                              <a:lnTo>
                                <a:pt x="100" y="61"/>
                              </a:lnTo>
                              <a:lnTo>
                                <a:pt x="101" y="65"/>
                              </a:lnTo>
                              <a:lnTo>
                                <a:pt x="102" y="71"/>
                              </a:lnTo>
                              <a:lnTo>
                                <a:pt x="104" y="77"/>
                              </a:lnTo>
                              <a:lnTo>
                                <a:pt x="104" y="85"/>
                              </a:lnTo>
                              <a:lnTo>
                                <a:pt x="105" y="93"/>
                              </a:lnTo>
                              <a:lnTo>
                                <a:pt x="109" y="100"/>
                              </a:lnTo>
                              <a:lnTo>
                                <a:pt x="110" y="101"/>
                              </a:lnTo>
                              <a:lnTo>
                                <a:pt x="109" y="102"/>
                              </a:lnTo>
                              <a:lnTo>
                                <a:pt x="108" y="104"/>
                              </a:lnTo>
                              <a:lnTo>
                                <a:pt x="106" y="102"/>
                              </a:lnTo>
                              <a:lnTo>
                                <a:pt x="101" y="92"/>
                              </a:lnTo>
                              <a:lnTo>
                                <a:pt x="100" y="81"/>
                              </a:lnTo>
                              <a:lnTo>
                                <a:pt x="97" y="69"/>
                              </a:lnTo>
                              <a:lnTo>
                                <a:pt x="93" y="60"/>
                              </a:lnTo>
                              <a:lnTo>
                                <a:pt x="87" y="51"/>
                              </a:lnTo>
                              <a:lnTo>
                                <a:pt x="80" y="42"/>
                              </a:lnTo>
                              <a:lnTo>
                                <a:pt x="75" y="31"/>
                              </a:lnTo>
                              <a:lnTo>
                                <a:pt x="68" y="22"/>
                              </a:lnTo>
                              <a:lnTo>
                                <a:pt x="61" y="12"/>
                              </a:lnTo>
                              <a:lnTo>
                                <a:pt x="51" y="7"/>
                              </a:lnTo>
                              <a:lnTo>
                                <a:pt x="38" y="4"/>
                              </a:lnTo>
                              <a:lnTo>
                                <a:pt x="23" y="7"/>
                              </a:lnTo>
                              <a:lnTo>
                                <a:pt x="19" y="8"/>
                              </a:lnTo>
                              <a:lnTo>
                                <a:pt x="15" y="11"/>
                              </a:lnTo>
                              <a:lnTo>
                                <a:pt x="10" y="14"/>
                              </a:lnTo>
                              <a:lnTo>
                                <a:pt x="6" y="16"/>
                              </a:lnTo>
                              <a:lnTo>
                                <a:pt x="3" y="20"/>
                              </a:lnTo>
                              <a:lnTo>
                                <a:pt x="2" y="20"/>
                              </a:lnTo>
                              <a:lnTo>
                                <a:pt x="0" y="20"/>
                              </a:lnTo>
                              <a:lnTo>
                                <a:pt x="0" y="19"/>
                              </a:lnTo>
                              <a:lnTo>
                                <a:pt x="0" y="18"/>
                              </a:lnTo>
                              <a:lnTo>
                                <a:pt x="8" y="10"/>
                              </a:lnTo>
                              <a:lnTo>
                                <a:pt x="22" y="3"/>
                              </a:lnTo>
                              <a:lnTo>
                                <a:pt x="3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11" name="Google Shape;511;p6"/>
                        <p:cNvSpPr/>
                        <p:nvPr/>
                      </p:nvSpPr>
                      <p:spPr>
                        <a:xfrm>
                          <a:off x="1367594" y="1381439"/>
                          <a:ext cx="43882" cy="12965"/>
                        </a:xfrm>
                        <a:custGeom>
                          <a:rect b="b" l="l" r="r" t="t"/>
                          <a:pathLst>
                            <a:path extrusionOk="0" h="26" w="88">
                              <a:moveTo>
                                <a:pt x="87" y="0"/>
                              </a:moveTo>
                              <a:lnTo>
                                <a:pt x="88" y="1"/>
                              </a:lnTo>
                              <a:lnTo>
                                <a:pt x="88" y="2"/>
                              </a:lnTo>
                              <a:lnTo>
                                <a:pt x="88" y="4"/>
                              </a:lnTo>
                              <a:lnTo>
                                <a:pt x="86" y="5"/>
                              </a:lnTo>
                              <a:lnTo>
                                <a:pt x="84" y="6"/>
                              </a:lnTo>
                              <a:lnTo>
                                <a:pt x="84" y="6"/>
                              </a:lnTo>
                              <a:lnTo>
                                <a:pt x="76" y="12"/>
                              </a:lnTo>
                              <a:lnTo>
                                <a:pt x="64" y="16"/>
                              </a:lnTo>
                              <a:lnTo>
                                <a:pt x="50" y="14"/>
                              </a:lnTo>
                              <a:lnTo>
                                <a:pt x="42" y="13"/>
                              </a:lnTo>
                              <a:lnTo>
                                <a:pt x="30" y="10"/>
                              </a:lnTo>
                              <a:lnTo>
                                <a:pt x="21" y="10"/>
                              </a:lnTo>
                              <a:lnTo>
                                <a:pt x="13" y="14"/>
                              </a:lnTo>
                              <a:lnTo>
                                <a:pt x="10" y="17"/>
                              </a:lnTo>
                              <a:lnTo>
                                <a:pt x="7" y="21"/>
                              </a:lnTo>
                              <a:lnTo>
                                <a:pt x="5" y="23"/>
                              </a:lnTo>
                              <a:lnTo>
                                <a:pt x="2" y="26"/>
                              </a:lnTo>
                              <a:lnTo>
                                <a:pt x="1" y="25"/>
                              </a:lnTo>
                              <a:lnTo>
                                <a:pt x="0" y="25"/>
                              </a:lnTo>
                              <a:lnTo>
                                <a:pt x="1" y="22"/>
                              </a:lnTo>
                              <a:lnTo>
                                <a:pt x="1" y="22"/>
                              </a:lnTo>
                              <a:lnTo>
                                <a:pt x="3" y="21"/>
                              </a:lnTo>
                              <a:lnTo>
                                <a:pt x="5" y="18"/>
                              </a:lnTo>
                              <a:lnTo>
                                <a:pt x="6" y="16"/>
                              </a:lnTo>
                              <a:lnTo>
                                <a:pt x="7" y="13"/>
                              </a:lnTo>
                              <a:lnTo>
                                <a:pt x="10" y="12"/>
                              </a:lnTo>
                              <a:lnTo>
                                <a:pt x="11" y="9"/>
                              </a:lnTo>
                              <a:lnTo>
                                <a:pt x="14" y="8"/>
                              </a:lnTo>
                              <a:lnTo>
                                <a:pt x="18" y="6"/>
                              </a:lnTo>
                              <a:lnTo>
                                <a:pt x="23" y="6"/>
                              </a:lnTo>
                              <a:lnTo>
                                <a:pt x="27" y="6"/>
                              </a:lnTo>
                              <a:lnTo>
                                <a:pt x="33" y="8"/>
                              </a:lnTo>
                              <a:lnTo>
                                <a:pt x="47" y="10"/>
                              </a:lnTo>
                              <a:lnTo>
                                <a:pt x="62" y="12"/>
                              </a:lnTo>
                              <a:lnTo>
                                <a:pt x="71" y="10"/>
                              </a:lnTo>
                              <a:lnTo>
                                <a:pt x="79" y="6"/>
                              </a:lnTo>
                              <a:lnTo>
                                <a:pt x="86" y="1"/>
                              </a:lnTo>
                              <a:lnTo>
                                <a:pt x="8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12" name="Google Shape;512;p6"/>
                        <p:cNvSpPr/>
                        <p:nvPr/>
                      </p:nvSpPr>
                      <p:spPr>
                        <a:xfrm>
                          <a:off x="1376071" y="1383932"/>
                          <a:ext cx="106714" cy="38397"/>
                        </a:xfrm>
                        <a:custGeom>
                          <a:rect b="b" l="l" r="r" t="t"/>
                          <a:pathLst>
                            <a:path extrusionOk="0" h="77" w="214">
                              <a:moveTo>
                                <a:pt x="213" y="0"/>
                              </a:moveTo>
                              <a:lnTo>
                                <a:pt x="214" y="0"/>
                              </a:lnTo>
                              <a:lnTo>
                                <a:pt x="214" y="1"/>
                              </a:lnTo>
                              <a:lnTo>
                                <a:pt x="214" y="3"/>
                              </a:lnTo>
                              <a:lnTo>
                                <a:pt x="202" y="13"/>
                              </a:lnTo>
                              <a:lnTo>
                                <a:pt x="190" y="22"/>
                              </a:lnTo>
                              <a:lnTo>
                                <a:pt x="176" y="32"/>
                              </a:lnTo>
                              <a:lnTo>
                                <a:pt x="161" y="37"/>
                              </a:lnTo>
                              <a:lnTo>
                                <a:pt x="141" y="38"/>
                              </a:lnTo>
                              <a:lnTo>
                                <a:pt x="120" y="37"/>
                              </a:lnTo>
                              <a:lnTo>
                                <a:pt x="99" y="40"/>
                              </a:lnTo>
                              <a:lnTo>
                                <a:pt x="87" y="44"/>
                              </a:lnTo>
                              <a:lnTo>
                                <a:pt x="75" y="49"/>
                              </a:lnTo>
                              <a:lnTo>
                                <a:pt x="67" y="57"/>
                              </a:lnTo>
                              <a:lnTo>
                                <a:pt x="63" y="62"/>
                              </a:lnTo>
                              <a:lnTo>
                                <a:pt x="59" y="67"/>
                              </a:lnTo>
                              <a:lnTo>
                                <a:pt x="55" y="71"/>
                              </a:lnTo>
                              <a:lnTo>
                                <a:pt x="50" y="74"/>
                              </a:lnTo>
                              <a:lnTo>
                                <a:pt x="46" y="75"/>
                              </a:lnTo>
                              <a:lnTo>
                                <a:pt x="41" y="77"/>
                              </a:lnTo>
                              <a:lnTo>
                                <a:pt x="35" y="75"/>
                              </a:lnTo>
                              <a:lnTo>
                                <a:pt x="32" y="75"/>
                              </a:lnTo>
                              <a:lnTo>
                                <a:pt x="28" y="74"/>
                              </a:lnTo>
                              <a:lnTo>
                                <a:pt x="21" y="73"/>
                              </a:lnTo>
                              <a:lnTo>
                                <a:pt x="13" y="71"/>
                              </a:lnTo>
                              <a:lnTo>
                                <a:pt x="6" y="71"/>
                              </a:lnTo>
                              <a:lnTo>
                                <a:pt x="4" y="73"/>
                              </a:lnTo>
                              <a:lnTo>
                                <a:pt x="4" y="74"/>
                              </a:lnTo>
                              <a:lnTo>
                                <a:pt x="2" y="74"/>
                              </a:lnTo>
                              <a:lnTo>
                                <a:pt x="1" y="74"/>
                              </a:lnTo>
                              <a:lnTo>
                                <a:pt x="0" y="73"/>
                              </a:lnTo>
                              <a:lnTo>
                                <a:pt x="0" y="70"/>
                              </a:lnTo>
                              <a:lnTo>
                                <a:pt x="1" y="69"/>
                              </a:lnTo>
                              <a:lnTo>
                                <a:pt x="1" y="67"/>
                              </a:lnTo>
                              <a:lnTo>
                                <a:pt x="2" y="67"/>
                              </a:lnTo>
                              <a:lnTo>
                                <a:pt x="13" y="69"/>
                              </a:lnTo>
                              <a:lnTo>
                                <a:pt x="24" y="70"/>
                              </a:lnTo>
                              <a:lnTo>
                                <a:pt x="33" y="71"/>
                              </a:lnTo>
                              <a:lnTo>
                                <a:pt x="43" y="71"/>
                              </a:lnTo>
                              <a:lnTo>
                                <a:pt x="51" y="67"/>
                              </a:lnTo>
                              <a:lnTo>
                                <a:pt x="59" y="61"/>
                              </a:lnTo>
                              <a:lnTo>
                                <a:pt x="69" y="49"/>
                              </a:lnTo>
                              <a:lnTo>
                                <a:pt x="81" y="41"/>
                              </a:lnTo>
                              <a:lnTo>
                                <a:pt x="94" y="37"/>
                              </a:lnTo>
                              <a:lnTo>
                                <a:pt x="107" y="33"/>
                              </a:lnTo>
                              <a:lnTo>
                                <a:pt x="119" y="33"/>
                              </a:lnTo>
                              <a:lnTo>
                                <a:pt x="135" y="34"/>
                              </a:lnTo>
                              <a:lnTo>
                                <a:pt x="149" y="34"/>
                              </a:lnTo>
                              <a:lnTo>
                                <a:pt x="168" y="30"/>
                              </a:lnTo>
                              <a:lnTo>
                                <a:pt x="182" y="22"/>
                              </a:lnTo>
                              <a:lnTo>
                                <a:pt x="197" y="12"/>
                              </a:lnTo>
                              <a:lnTo>
                                <a:pt x="212" y="0"/>
                              </a:lnTo>
                              <a:lnTo>
                                <a:pt x="21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13" name="Google Shape;513;p6"/>
                        <p:cNvSpPr/>
                        <p:nvPr/>
                      </p:nvSpPr>
                      <p:spPr>
                        <a:xfrm>
                          <a:off x="1406988" y="1345036"/>
                          <a:ext cx="50864" cy="55850"/>
                        </a:xfrm>
                        <a:custGeom>
                          <a:rect b="b" l="l" r="r" t="t"/>
                          <a:pathLst>
                            <a:path extrusionOk="0" h="112" w="102">
                              <a:moveTo>
                                <a:pt x="4" y="0"/>
                              </a:moveTo>
                              <a:lnTo>
                                <a:pt x="5" y="1"/>
                              </a:lnTo>
                              <a:lnTo>
                                <a:pt x="5" y="2"/>
                              </a:lnTo>
                              <a:lnTo>
                                <a:pt x="4" y="14"/>
                              </a:lnTo>
                              <a:lnTo>
                                <a:pt x="8" y="24"/>
                              </a:lnTo>
                              <a:lnTo>
                                <a:pt x="15" y="30"/>
                              </a:lnTo>
                              <a:lnTo>
                                <a:pt x="22" y="37"/>
                              </a:lnTo>
                              <a:lnTo>
                                <a:pt x="33" y="42"/>
                              </a:lnTo>
                              <a:lnTo>
                                <a:pt x="44" y="46"/>
                              </a:lnTo>
                              <a:lnTo>
                                <a:pt x="53" y="50"/>
                              </a:lnTo>
                              <a:lnTo>
                                <a:pt x="62" y="55"/>
                              </a:lnTo>
                              <a:lnTo>
                                <a:pt x="73" y="62"/>
                              </a:lnTo>
                              <a:lnTo>
                                <a:pt x="79" y="71"/>
                              </a:lnTo>
                              <a:lnTo>
                                <a:pt x="85" y="79"/>
                              </a:lnTo>
                              <a:lnTo>
                                <a:pt x="87" y="87"/>
                              </a:lnTo>
                              <a:lnTo>
                                <a:pt x="89" y="91"/>
                              </a:lnTo>
                              <a:lnTo>
                                <a:pt x="90" y="96"/>
                              </a:lnTo>
                              <a:lnTo>
                                <a:pt x="91" y="100"/>
                              </a:lnTo>
                              <a:lnTo>
                                <a:pt x="94" y="103"/>
                              </a:lnTo>
                              <a:lnTo>
                                <a:pt x="97" y="107"/>
                              </a:lnTo>
                              <a:lnTo>
                                <a:pt x="101" y="108"/>
                              </a:lnTo>
                              <a:lnTo>
                                <a:pt x="102" y="110"/>
                              </a:lnTo>
                              <a:lnTo>
                                <a:pt x="102" y="111"/>
                              </a:lnTo>
                              <a:lnTo>
                                <a:pt x="101" y="112"/>
                              </a:lnTo>
                              <a:lnTo>
                                <a:pt x="99" y="112"/>
                              </a:lnTo>
                              <a:lnTo>
                                <a:pt x="91" y="107"/>
                              </a:lnTo>
                              <a:lnTo>
                                <a:pt x="87" y="99"/>
                              </a:lnTo>
                              <a:lnTo>
                                <a:pt x="85" y="90"/>
                              </a:lnTo>
                              <a:lnTo>
                                <a:pt x="81" y="82"/>
                              </a:lnTo>
                              <a:lnTo>
                                <a:pt x="71" y="67"/>
                              </a:lnTo>
                              <a:lnTo>
                                <a:pt x="57" y="57"/>
                              </a:lnTo>
                              <a:lnTo>
                                <a:pt x="42" y="50"/>
                              </a:lnTo>
                              <a:lnTo>
                                <a:pt x="30" y="45"/>
                              </a:lnTo>
                              <a:lnTo>
                                <a:pt x="20" y="40"/>
                              </a:lnTo>
                              <a:lnTo>
                                <a:pt x="11" y="33"/>
                              </a:lnTo>
                              <a:lnTo>
                                <a:pt x="4" y="25"/>
                              </a:lnTo>
                              <a:lnTo>
                                <a:pt x="0" y="14"/>
                              </a:lnTo>
                              <a:lnTo>
                                <a:pt x="1" y="1"/>
                              </a:lnTo>
                              <a:lnTo>
                                <a:pt x="3" y="1"/>
                              </a:lnTo>
                              <a:lnTo>
                                <a:pt x="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14" name="Google Shape;514;p6"/>
                        <p:cNvSpPr/>
                        <p:nvPr/>
                      </p:nvSpPr>
                      <p:spPr>
                        <a:xfrm>
                          <a:off x="1454361" y="1353015"/>
                          <a:ext cx="19448" cy="16456"/>
                        </a:xfrm>
                        <a:custGeom>
                          <a:rect b="b" l="l" r="r" t="t"/>
                          <a:pathLst>
                            <a:path extrusionOk="0" h="33" w="39">
                              <a:moveTo>
                                <a:pt x="36" y="0"/>
                              </a:moveTo>
                              <a:lnTo>
                                <a:pt x="37" y="0"/>
                              </a:lnTo>
                              <a:lnTo>
                                <a:pt x="39" y="1"/>
                              </a:lnTo>
                              <a:lnTo>
                                <a:pt x="39" y="1"/>
                              </a:lnTo>
                              <a:lnTo>
                                <a:pt x="39" y="2"/>
                              </a:lnTo>
                              <a:lnTo>
                                <a:pt x="37" y="4"/>
                              </a:lnTo>
                              <a:lnTo>
                                <a:pt x="27" y="6"/>
                              </a:lnTo>
                              <a:lnTo>
                                <a:pt x="16" y="13"/>
                              </a:lnTo>
                              <a:lnTo>
                                <a:pt x="8" y="21"/>
                              </a:lnTo>
                              <a:lnTo>
                                <a:pt x="4" y="31"/>
                              </a:lnTo>
                              <a:lnTo>
                                <a:pt x="4" y="33"/>
                              </a:lnTo>
                              <a:lnTo>
                                <a:pt x="3" y="33"/>
                              </a:lnTo>
                              <a:lnTo>
                                <a:pt x="2" y="33"/>
                              </a:lnTo>
                              <a:lnTo>
                                <a:pt x="0" y="31"/>
                              </a:lnTo>
                              <a:lnTo>
                                <a:pt x="4" y="20"/>
                              </a:lnTo>
                              <a:lnTo>
                                <a:pt x="14" y="10"/>
                              </a:lnTo>
                              <a:lnTo>
                                <a:pt x="24" y="4"/>
                              </a:lnTo>
                              <a:lnTo>
                                <a:pt x="3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15" name="Google Shape;515;p6"/>
                        <p:cNvSpPr/>
                        <p:nvPr/>
                      </p:nvSpPr>
                      <p:spPr>
                        <a:xfrm>
                          <a:off x="1106294" y="1495632"/>
                          <a:ext cx="62832" cy="100730"/>
                        </a:xfrm>
                        <a:custGeom>
                          <a:rect b="b" l="l" r="r" t="t"/>
                          <a:pathLst>
                            <a:path extrusionOk="0" h="202" w="126">
                              <a:moveTo>
                                <a:pt x="90" y="0"/>
                              </a:moveTo>
                              <a:lnTo>
                                <a:pt x="96" y="1"/>
                              </a:lnTo>
                              <a:lnTo>
                                <a:pt x="100" y="2"/>
                              </a:lnTo>
                              <a:lnTo>
                                <a:pt x="105" y="4"/>
                              </a:lnTo>
                              <a:lnTo>
                                <a:pt x="114" y="6"/>
                              </a:lnTo>
                              <a:lnTo>
                                <a:pt x="125" y="8"/>
                              </a:lnTo>
                              <a:lnTo>
                                <a:pt x="126" y="8"/>
                              </a:lnTo>
                              <a:lnTo>
                                <a:pt x="126" y="9"/>
                              </a:lnTo>
                              <a:lnTo>
                                <a:pt x="126" y="10"/>
                              </a:lnTo>
                              <a:lnTo>
                                <a:pt x="125" y="12"/>
                              </a:lnTo>
                              <a:lnTo>
                                <a:pt x="124" y="12"/>
                              </a:lnTo>
                              <a:lnTo>
                                <a:pt x="117" y="10"/>
                              </a:lnTo>
                              <a:lnTo>
                                <a:pt x="110" y="9"/>
                              </a:lnTo>
                              <a:lnTo>
                                <a:pt x="104" y="8"/>
                              </a:lnTo>
                              <a:lnTo>
                                <a:pt x="98" y="5"/>
                              </a:lnTo>
                              <a:lnTo>
                                <a:pt x="92" y="4"/>
                              </a:lnTo>
                              <a:lnTo>
                                <a:pt x="85" y="4"/>
                              </a:lnTo>
                              <a:lnTo>
                                <a:pt x="65" y="9"/>
                              </a:lnTo>
                              <a:lnTo>
                                <a:pt x="45" y="17"/>
                              </a:lnTo>
                              <a:lnTo>
                                <a:pt x="35" y="21"/>
                              </a:lnTo>
                              <a:lnTo>
                                <a:pt x="23" y="28"/>
                              </a:lnTo>
                              <a:lnTo>
                                <a:pt x="15" y="34"/>
                              </a:lnTo>
                              <a:lnTo>
                                <a:pt x="10" y="43"/>
                              </a:lnTo>
                              <a:lnTo>
                                <a:pt x="10" y="53"/>
                              </a:lnTo>
                              <a:lnTo>
                                <a:pt x="11" y="62"/>
                              </a:lnTo>
                              <a:lnTo>
                                <a:pt x="16" y="71"/>
                              </a:lnTo>
                              <a:lnTo>
                                <a:pt x="23" y="82"/>
                              </a:lnTo>
                              <a:lnTo>
                                <a:pt x="32" y="91"/>
                              </a:lnTo>
                              <a:lnTo>
                                <a:pt x="39" y="102"/>
                              </a:lnTo>
                              <a:lnTo>
                                <a:pt x="43" y="118"/>
                              </a:lnTo>
                              <a:lnTo>
                                <a:pt x="43" y="133"/>
                              </a:lnTo>
                              <a:lnTo>
                                <a:pt x="40" y="148"/>
                              </a:lnTo>
                              <a:lnTo>
                                <a:pt x="36" y="161"/>
                              </a:lnTo>
                              <a:lnTo>
                                <a:pt x="30" y="173"/>
                              </a:lnTo>
                              <a:lnTo>
                                <a:pt x="20" y="182"/>
                              </a:lnTo>
                              <a:lnTo>
                                <a:pt x="11" y="192"/>
                              </a:lnTo>
                              <a:lnTo>
                                <a:pt x="4" y="201"/>
                              </a:lnTo>
                              <a:lnTo>
                                <a:pt x="3" y="202"/>
                              </a:lnTo>
                              <a:lnTo>
                                <a:pt x="2" y="202"/>
                              </a:lnTo>
                              <a:lnTo>
                                <a:pt x="0" y="201"/>
                              </a:lnTo>
                              <a:lnTo>
                                <a:pt x="0" y="200"/>
                              </a:lnTo>
                              <a:lnTo>
                                <a:pt x="10" y="188"/>
                              </a:lnTo>
                              <a:lnTo>
                                <a:pt x="20" y="177"/>
                              </a:lnTo>
                              <a:lnTo>
                                <a:pt x="30" y="165"/>
                              </a:lnTo>
                              <a:lnTo>
                                <a:pt x="35" y="155"/>
                              </a:lnTo>
                              <a:lnTo>
                                <a:pt x="38" y="141"/>
                              </a:lnTo>
                              <a:lnTo>
                                <a:pt x="40" y="128"/>
                              </a:lnTo>
                              <a:lnTo>
                                <a:pt x="39" y="115"/>
                              </a:lnTo>
                              <a:lnTo>
                                <a:pt x="36" y="104"/>
                              </a:lnTo>
                              <a:lnTo>
                                <a:pt x="28" y="94"/>
                              </a:lnTo>
                              <a:lnTo>
                                <a:pt x="19" y="82"/>
                              </a:lnTo>
                              <a:lnTo>
                                <a:pt x="11" y="70"/>
                              </a:lnTo>
                              <a:lnTo>
                                <a:pt x="6" y="58"/>
                              </a:lnTo>
                              <a:lnTo>
                                <a:pt x="6" y="43"/>
                              </a:lnTo>
                              <a:lnTo>
                                <a:pt x="7" y="38"/>
                              </a:lnTo>
                              <a:lnTo>
                                <a:pt x="10" y="34"/>
                              </a:lnTo>
                              <a:lnTo>
                                <a:pt x="14" y="30"/>
                              </a:lnTo>
                              <a:lnTo>
                                <a:pt x="18" y="26"/>
                              </a:lnTo>
                              <a:lnTo>
                                <a:pt x="23" y="24"/>
                              </a:lnTo>
                              <a:lnTo>
                                <a:pt x="39" y="16"/>
                              </a:lnTo>
                              <a:lnTo>
                                <a:pt x="56" y="8"/>
                              </a:lnTo>
                              <a:lnTo>
                                <a:pt x="73" y="2"/>
                              </a:lnTo>
                              <a:lnTo>
                                <a:pt x="90"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16" name="Google Shape;516;p6"/>
                        <p:cNvSpPr/>
                        <p:nvPr/>
                      </p:nvSpPr>
                      <p:spPr>
                        <a:xfrm>
                          <a:off x="1137710" y="1444769"/>
                          <a:ext cx="45877" cy="54853"/>
                        </a:xfrm>
                        <a:custGeom>
                          <a:rect b="b" l="l" r="r" t="t"/>
                          <a:pathLst>
                            <a:path extrusionOk="0" h="110" w="92">
                              <a:moveTo>
                                <a:pt x="90" y="0"/>
                              </a:moveTo>
                              <a:lnTo>
                                <a:pt x="91" y="0"/>
                              </a:lnTo>
                              <a:lnTo>
                                <a:pt x="92" y="1"/>
                              </a:lnTo>
                              <a:lnTo>
                                <a:pt x="92" y="2"/>
                              </a:lnTo>
                              <a:lnTo>
                                <a:pt x="91" y="4"/>
                              </a:lnTo>
                              <a:lnTo>
                                <a:pt x="74" y="10"/>
                              </a:lnTo>
                              <a:lnTo>
                                <a:pt x="61" y="18"/>
                              </a:lnTo>
                              <a:lnTo>
                                <a:pt x="49" y="32"/>
                              </a:lnTo>
                              <a:lnTo>
                                <a:pt x="39" y="46"/>
                              </a:lnTo>
                              <a:lnTo>
                                <a:pt x="30" y="62"/>
                              </a:lnTo>
                              <a:lnTo>
                                <a:pt x="26" y="73"/>
                              </a:lnTo>
                              <a:lnTo>
                                <a:pt x="22" y="83"/>
                              </a:lnTo>
                              <a:lnTo>
                                <a:pt x="18" y="94"/>
                              </a:lnTo>
                              <a:lnTo>
                                <a:pt x="12" y="103"/>
                              </a:lnTo>
                              <a:lnTo>
                                <a:pt x="2" y="110"/>
                              </a:lnTo>
                              <a:lnTo>
                                <a:pt x="1" y="110"/>
                              </a:lnTo>
                              <a:lnTo>
                                <a:pt x="0" y="108"/>
                              </a:lnTo>
                              <a:lnTo>
                                <a:pt x="0" y="107"/>
                              </a:lnTo>
                              <a:lnTo>
                                <a:pt x="0" y="106"/>
                              </a:lnTo>
                              <a:lnTo>
                                <a:pt x="9" y="100"/>
                              </a:lnTo>
                              <a:lnTo>
                                <a:pt x="14" y="91"/>
                              </a:lnTo>
                              <a:lnTo>
                                <a:pt x="18" y="82"/>
                              </a:lnTo>
                              <a:lnTo>
                                <a:pt x="22" y="73"/>
                              </a:lnTo>
                              <a:lnTo>
                                <a:pt x="30" y="55"/>
                              </a:lnTo>
                              <a:lnTo>
                                <a:pt x="39" y="39"/>
                              </a:lnTo>
                              <a:lnTo>
                                <a:pt x="50" y="25"/>
                              </a:lnTo>
                              <a:lnTo>
                                <a:pt x="62" y="12"/>
                              </a:lnTo>
                              <a:lnTo>
                                <a:pt x="75" y="4"/>
                              </a:lnTo>
                              <a:lnTo>
                                <a:pt x="90"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17" name="Google Shape;517;p6"/>
                        <p:cNvSpPr/>
                        <p:nvPr/>
                      </p:nvSpPr>
                      <p:spPr>
                        <a:xfrm>
                          <a:off x="919794" y="1684127"/>
                          <a:ext cx="147106" cy="72306"/>
                        </a:xfrm>
                        <a:custGeom>
                          <a:rect b="b" l="l" r="r" t="t"/>
                          <a:pathLst>
                            <a:path extrusionOk="0" h="145" w="295">
                              <a:moveTo>
                                <a:pt x="197" y="0"/>
                              </a:moveTo>
                              <a:lnTo>
                                <a:pt x="217" y="2"/>
                              </a:lnTo>
                              <a:lnTo>
                                <a:pt x="235" y="3"/>
                              </a:lnTo>
                              <a:lnTo>
                                <a:pt x="254" y="7"/>
                              </a:lnTo>
                              <a:lnTo>
                                <a:pt x="271" y="12"/>
                              </a:lnTo>
                              <a:lnTo>
                                <a:pt x="282" y="20"/>
                              </a:lnTo>
                              <a:lnTo>
                                <a:pt x="291" y="31"/>
                              </a:lnTo>
                              <a:lnTo>
                                <a:pt x="295" y="43"/>
                              </a:lnTo>
                              <a:lnTo>
                                <a:pt x="291" y="56"/>
                              </a:lnTo>
                              <a:lnTo>
                                <a:pt x="284" y="67"/>
                              </a:lnTo>
                              <a:lnTo>
                                <a:pt x="276" y="79"/>
                              </a:lnTo>
                              <a:lnTo>
                                <a:pt x="269" y="89"/>
                              </a:lnTo>
                              <a:lnTo>
                                <a:pt x="251" y="117"/>
                              </a:lnTo>
                              <a:lnTo>
                                <a:pt x="243" y="130"/>
                              </a:lnTo>
                              <a:lnTo>
                                <a:pt x="237" y="145"/>
                              </a:lnTo>
                              <a:lnTo>
                                <a:pt x="235" y="145"/>
                              </a:lnTo>
                              <a:lnTo>
                                <a:pt x="234" y="145"/>
                              </a:lnTo>
                              <a:lnTo>
                                <a:pt x="234" y="143"/>
                              </a:lnTo>
                              <a:lnTo>
                                <a:pt x="234" y="142"/>
                              </a:lnTo>
                              <a:lnTo>
                                <a:pt x="241" y="129"/>
                              </a:lnTo>
                              <a:lnTo>
                                <a:pt x="247" y="116"/>
                              </a:lnTo>
                              <a:lnTo>
                                <a:pt x="265" y="88"/>
                              </a:lnTo>
                              <a:lnTo>
                                <a:pt x="283" y="60"/>
                              </a:lnTo>
                              <a:lnTo>
                                <a:pt x="288" y="48"/>
                              </a:lnTo>
                              <a:lnTo>
                                <a:pt x="288" y="38"/>
                              </a:lnTo>
                              <a:lnTo>
                                <a:pt x="282" y="26"/>
                              </a:lnTo>
                              <a:lnTo>
                                <a:pt x="270" y="18"/>
                              </a:lnTo>
                              <a:lnTo>
                                <a:pt x="258" y="12"/>
                              </a:lnTo>
                              <a:lnTo>
                                <a:pt x="243" y="10"/>
                              </a:lnTo>
                              <a:lnTo>
                                <a:pt x="229" y="7"/>
                              </a:lnTo>
                              <a:lnTo>
                                <a:pt x="210" y="6"/>
                              </a:lnTo>
                              <a:lnTo>
                                <a:pt x="193" y="4"/>
                              </a:lnTo>
                              <a:lnTo>
                                <a:pt x="174" y="7"/>
                              </a:lnTo>
                              <a:lnTo>
                                <a:pt x="157" y="14"/>
                              </a:lnTo>
                              <a:lnTo>
                                <a:pt x="140" y="24"/>
                              </a:lnTo>
                              <a:lnTo>
                                <a:pt x="123" y="35"/>
                              </a:lnTo>
                              <a:lnTo>
                                <a:pt x="104" y="44"/>
                              </a:lnTo>
                              <a:lnTo>
                                <a:pt x="84" y="49"/>
                              </a:lnTo>
                              <a:lnTo>
                                <a:pt x="65" y="49"/>
                              </a:lnTo>
                              <a:lnTo>
                                <a:pt x="51" y="45"/>
                              </a:lnTo>
                              <a:lnTo>
                                <a:pt x="35" y="40"/>
                              </a:lnTo>
                              <a:lnTo>
                                <a:pt x="21" y="35"/>
                              </a:lnTo>
                              <a:lnTo>
                                <a:pt x="9" y="26"/>
                              </a:lnTo>
                              <a:lnTo>
                                <a:pt x="0" y="15"/>
                              </a:lnTo>
                              <a:lnTo>
                                <a:pt x="0" y="14"/>
                              </a:lnTo>
                              <a:lnTo>
                                <a:pt x="1" y="12"/>
                              </a:lnTo>
                              <a:lnTo>
                                <a:pt x="2" y="12"/>
                              </a:lnTo>
                              <a:lnTo>
                                <a:pt x="4" y="14"/>
                              </a:lnTo>
                              <a:lnTo>
                                <a:pt x="12" y="23"/>
                              </a:lnTo>
                              <a:lnTo>
                                <a:pt x="22" y="30"/>
                              </a:lnTo>
                              <a:lnTo>
                                <a:pt x="35" y="35"/>
                              </a:lnTo>
                              <a:lnTo>
                                <a:pt x="47" y="39"/>
                              </a:lnTo>
                              <a:lnTo>
                                <a:pt x="66" y="44"/>
                              </a:lnTo>
                              <a:lnTo>
                                <a:pt x="84" y="45"/>
                              </a:lnTo>
                              <a:lnTo>
                                <a:pt x="103" y="39"/>
                              </a:lnTo>
                              <a:lnTo>
                                <a:pt x="122" y="30"/>
                              </a:lnTo>
                              <a:lnTo>
                                <a:pt x="140" y="19"/>
                              </a:lnTo>
                              <a:lnTo>
                                <a:pt x="159" y="8"/>
                              </a:lnTo>
                              <a:lnTo>
                                <a:pt x="177" y="3"/>
                              </a:lnTo>
                              <a:lnTo>
                                <a:pt x="19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18" name="Google Shape;518;p6"/>
                        <p:cNvSpPr/>
                        <p:nvPr/>
                      </p:nvSpPr>
                      <p:spPr>
                        <a:xfrm>
                          <a:off x="1063409" y="1699086"/>
                          <a:ext cx="45877" cy="5984"/>
                        </a:xfrm>
                        <a:custGeom>
                          <a:rect b="b" l="l" r="r" t="t"/>
                          <a:pathLst>
                            <a:path extrusionOk="0" h="12" w="92">
                              <a:moveTo>
                                <a:pt x="90" y="0"/>
                              </a:moveTo>
                              <a:lnTo>
                                <a:pt x="92" y="0"/>
                              </a:lnTo>
                              <a:lnTo>
                                <a:pt x="92" y="1"/>
                              </a:lnTo>
                              <a:lnTo>
                                <a:pt x="92" y="2"/>
                              </a:lnTo>
                              <a:lnTo>
                                <a:pt x="76" y="9"/>
                              </a:lnTo>
                              <a:lnTo>
                                <a:pt x="60" y="10"/>
                              </a:lnTo>
                              <a:lnTo>
                                <a:pt x="43" y="12"/>
                              </a:lnTo>
                              <a:lnTo>
                                <a:pt x="23" y="12"/>
                              </a:lnTo>
                              <a:lnTo>
                                <a:pt x="4" y="10"/>
                              </a:lnTo>
                              <a:lnTo>
                                <a:pt x="4" y="10"/>
                              </a:lnTo>
                              <a:lnTo>
                                <a:pt x="3" y="10"/>
                              </a:lnTo>
                              <a:lnTo>
                                <a:pt x="3" y="10"/>
                              </a:lnTo>
                              <a:lnTo>
                                <a:pt x="2" y="9"/>
                              </a:lnTo>
                              <a:lnTo>
                                <a:pt x="0" y="9"/>
                              </a:lnTo>
                              <a:lnTo>
                                <a:pt x="0" y="8"/>
                              </a:lnTo>
                              <a:lnTo>
                                <a:pt x="2" y="6"/>
                              </a:lnTo>
                              <a:lnTo>
                                <a:pt x="3" y="5"/>
                              </a:lnTo>
                              <a:lnTo>
                                <a:pt x="4" y="6"/>
                              </a:lnTo>
                              <a:lnTo>
                                <a:pt x="4" y="6"/>
                              </a:lnTo>
                              <a:lnTo>
                                <a:pt x="20" y="8"/>
                              </a:lnTo>
                              <a:lnTo>
                                <a:pt x="39" y="8"/>
                              </a:lnTo>
                              <a:lnTo>
                                <a:pt x="56" y="6"/>
                              </a:lnTo>
                              <a:lnTo>
                                <a:pt x="73" y="5"/>
                              </a:lnTo>
                              <a:lnTo>
                                <a:pt x="89" y="0"/>
                              </a:lnTo>
                              <a:lnTo>
                                <a:pt x="90"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19" name="Google Shape;519;p6"/>
                        <p:cNvSpPr/>
                        <p:nvPr/>
                      </p:nvSpPr>
                      <p:spPr>
                        <a:xfrm>
                          <a:off x="1158155" y="1366977"/>
                          <a:ext cx="35405" cy="57346"/>
                        </a:xfrm>
                        <a:custGeom>
                          <a:rect b="b" l="l" r="r" t="t"/>
                          <a:pathLst>
                            <a:path extrusionOk="0" h="115" w="71">
                              <a:moveTo>
                                <a:pt x="20" y="0"/>
                              </a:moveTo>
                              <a:lnTo>
                                <a:pt x="30" y="3"/>
                              </a:lnTo>
                              <a:lnTo>
                                <a:pt x="39" y="10"/>
                              </a:lnTo>
                              <a:lnTo>
                                <a:pt x="47" y="17"/>
                              </a:lnTo>
                              <a:lnTo>
                                <a:pt x="54" y="25"/>
                              </a:lnTo>
                              <a:lnTo>
                                <a:pt x="59" y="38"/>
                              </a:lnTo>
                              <a:lnTo>
                                <a:pt x="62" y="51"/>
                              </a:lnTo>
                              <a:lnTo>
                                <a:pt x="63" y="66"/>
                              </a:lnTo>
                              <a:lnTo>
                                <a:pt x="71" y="112"/>
                              </a:lnTo>
                              <a:lnTo>
                                <a:pt x="71" y="113"/>
                              </a:lnTo>
                              <a:lnTo>
                                <a:pt x="70" y="115"/>
                              </a:lnTo>
                              <a:lnTo>
                                <a:pt x="69" y="115"/>
                              </a:lnTo>
                              <a:lnTo>
                                <a:pt x="67" y="113"/>
                              </a:lnTo>
                              <a:lnTo>
                                <a:pt x="57" y="46"/>
                              </a:lnTo>
                              <a:lnTo>
                                <a:pt x="51" y="30"/>
                              </a:lnTo>
                              <a:lnTo>
                                <a:pt x="41" y="15"/>
                              </a:lnTo>
                              <a:lnTo>
                                <a:pt x="32" y="10"/>
                              </a:lnTo>
                              <a:lnTo>
                                <a:pt x="22" y="5"/>
                              </a:lnTo>
                              <a:lnTo>
                                <a:pt x="12" y="3"/>
                              </a:lnTo>
                              <a:lnTo>
                                <a:pt x="2" y="7"/>
                              </a:lnTo>
                              <a:lnTo>
                                <a:pt x="1" y="7"/>
                              </a:lnTo>
                              <a:lnTo>
                                <a:pt x="0" y="7"/>
                              </a:lnTo>
                              <a:lnTo>
                                <a:pt x="0" y="6"/>
                              </a:lnTo>
                              <a:lnTo>
                                <a:pt x="0" y="5"/>
                              </a:lnTo>
                              <a:lnTo>
                                <a:pt x="1" y="3"/>
                              </a:lnTo>
                              <a:lnTo>
                                <a:pt x="2" y="3"/>
                              </a:lnTo>
                              <a:lnTo>
                                <a:pt x="2" y="3"/>
                              </a:lnTo>
                              <a:lnTo>
                                <a:pt x="9" y="0"/>
                              </a:lnTo>
                              <a:lnTo>
                                <a:pt x="20"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20" name="Google Shape;520;p6"/>
                        <p:cNvSpPr/>
                        <p:nvPr/>
                      </p:nvSpPr>
                      <p:spPr>
                        <a:xfrm>
                          <a:off x="1083854" y="1422329"/>
                          <a:ext cx="16955" cy="32912"/>
                        </a:xfrm>
                        <a:custGeom>
                          <a:rect b="b" l="l" r="r" t="t"/>
                          <a:pathLst>
                            <a:path extrusionOk="0" h="66" w="34">
                              <a:moveTo>
                                <a:pt x="2" y="0"/>
                              </a:moveTo>
                              <a:lnTo>
                                <a:pt x="3" y="0"/>
                              </a:lnTo>
                              <a:lnTo>
                                <a:pt x="4" y="1"/>
                              </a:lnTo>
                              <a:lnTo>
                                <a:pt x="7" y="9"/>
                              </a:lnTo>
                              <a:lnTo>
                                <a:pt x="14" y="18"/>
                              </a:lnTo>
                              <a:lnTo>
                                <a:pt x="22" y="29"/>
                              </a:lnTo>
                              <a:lnTo>
                                <a:pt x="28" y="39"/>
                              </a:lnTo>
                              <a:lnTo>
                                <a:pt x="32" y="49"/>
                              </a:lnTo>
                              <a:lnTo>
                                <a:pt x="34" y="58"/>
                              </a:lnTo>
                              <a:lnTo>
                                <a:pt x="27" y="66"/>
                              </a:lnTo>
                              <a:lnTo>
                                <a:pt x="26" y="66"/>
                              </a:lnTo>
                              <a:lnTo>
                                <a:pt x="24" y="65"/>
                              </a:lnTo>
                              <a:lnTo>
                                <a:pt x="24" y="63"/>
                              </a:lnTo>
                              <a:lnTo>
                                <a:pt x="26" y="62"/>
                              </a:lnTo>
                              <a:lnTo>
                                <a:pt x="28" y="57"/>
                              </a:lnTo>
                              <a:lnTo>
                                <a:pt x="27" y="47"/>
                              </a:lnTo>
                              <a:lnTo>
                                <a:pt x="23" y="38"/>
                              </a:lnTo>
                              <a:lnTo>
                                <a:pt x="16" y="28"/>
                              </a:lnTo>
                              <a:lnTo>
                                <a:pt x="8" y="18"/>
                              </a:lnTo>
                              <a:lnTo>
                                <a:pt x="3" y="9"/>
                              </a:lnTo>
                              <a:lnTo>
                                <a:pt x="0" y="2"/>
                              </a:lnTo>
                              <a:lnTo>
                                <a:pt x="0" y="1"/>
                              </a:lnTo>
                              <a:lnTo>
                                <a:pt x="2" y="0"/>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21" name="Google Shape;521;p6"/>
                        <p:cNvSpPr/>
                        <p:nvPr/>
                      </p:nvSpPr>
                      <p:spPr>
                        <a:xfrm>
                          <a:off x="1068895" y="1449257"/>
                          <a:ext cx="50365" cy="222404"/>
                        </a:xfrm>
                        <a:custGeom>
                          <a:rect b="b" l="l" r="r" t="t"/>
                          <a:pathLst>
                            <a:path extrusionOk="0" h="446" w="101">
                              <a:moveTo>
                                <a:pt x="98" y="0"/>
                              </a:moveTo>
                              <a:lnTo>
                                <a:pt x="101" y="0"/>
                              </a:lnTo>
                              <a:lnTo>
                                <a:pt x="101" y="1"/>
                              </a:lnTo>
                              <a:lnTo>
                                <a:pt x="101" y="3"/>
                              </a:lnTo>
                              <a:lnTo>
                                <a:pt x="99" y="4"/>
                              </a:lnTo>
                              <a:lnTo>
                                <a:pt x="87" y="7"/>
                              </a:lnTo>
                              <a:lnTo>
                                <a:pt x="75" y="8"/>
                              </a:lnTo>
                              <a:lnTo>
                                <a:pt x="62" y="11"/>
                              </a:lnTo>
                              <a:lnTo>
                                <a:pt x="52" y="16"/>
                              </a:lnTo>
                              <a:lnTo>
                                <a:pt x="42" y="25"/>
                              </a:lnTo>
                              <a:lnTo>
                                <a:pt x="36" y="37"/>
                              </a:lnTo>
                              <a:lnTo>
                                <a:pt x="32" y="52"/>
                              </a:lnTo>
                              <a:lnTo>
                                <a:pt x="30" y="66"/>
                              </a:lnTo>
                              <a:lnTo>
                                <a:pt x="29" y="81"/>
                              </a:lnTo>
                              <a:lnTo>
                                <a:pt x="25" y="94"/>
                              </a:lnTo>
                              <a:lnTo>
                                <a:pt x="20" y="107"/>
                              </a:lnTo>
                              <a:lnTo>
                                <a:pt x="13" y="121"/>
                              </a:lnTo>
                              <a:lnTo>
                                <a:pt x="8" y="134"/>
                              </a:lnTo>
                              <a:lnTo>
                                <a:pt x="5" y="156"/>
                              </a:lnTo>
                              <a:lnTo>
                                <a:pt x="5" y="179"/>
                              </a:lnTo>
                              <a:lnTo>
                                <a:pt x="9" y="201"/>
                              </a:lnTo>
                              <a:lnTo>
                                <a:pt x="16" y="223"/>
                              </a:lnTo>
                              <a:lnTo>
                                <a:pt x="22" y="242"/>
                              </a:lnTo>
                              <a:lnTo>
                                <a:pt x="26" y="264"/>
                              </a:lnTo>
                              <a:lnTo>
                                <a:pt x="25" y="298"/>
                              </a:lnTo>
                              <a:lnTo>
                                <a:pt x="22" y="332"/>
                              </a:lnTo>
                              <a:lnTo>
                                <a:pt x="22" y="371"/>
                              </a:lnTo>
                              <a:lnTo>
                                <a:pt x="25" y="408"/>
                              </a:lnTo>
                              <a:lnTo>
                                <a:pt x="28" y="420"/>
                              </a:lnTo>
                              <a:lnTo>
                                <a:pt x="32" y="429"/>
                              </a:lnTo>
                              <a:lnTo>
                                <a:pt x="37" y="438"/>
                              </a:lnTo>
                              <a:lnTo>
                                <a:pt x="46" y="442"/>
                              </a:lnTo>
                              <a:lnTo>
                                <a:pt x="58" y="441"/>
                              </a:lnTo>
                              <a:lnTo>
                                <a:pt x="60" y="442"/>
                              </a:lnTo>
                              <a:lnTo>
                                <a:pt x="61" y="444"/>
                              </a:lnTo>
                              <a:lnTo>
                                <a:pt x="61" y="445"/>
                              </a:lnTo>
                              <a:lnTo>
                                <a:pt x="60" y="445"/>
                              </a:lnTo>
                              <a:lnTo>
                                <a:pt x="46" y="446"/>
                              </a:lnTo>
                              <a:lnTo>
                                <a:pt x="37" y="444"/>
                              </a:lnTo>
                              <a:lnTo>
                                <a:pt x="29" y="436"/>
                              </a:lnTo>
                              <a:lnTo>
                                <a:pt x="25" y="425"/>
                              </a:lnTo>
                              <a:lnTo>
                                <a:pt x="22" y="412"/>
                              </a:lnTo>
                              <a:lnTo>
                                <a:pt x="20" y="399"/>
                              </a:lnTo>
                              <a:lnTo>
                                <a:pt x="20" y="385"/>
                              </a:lnTo>
                              <a:lnTo>
                                <a:pt x="20" y="373"/>
                              </a:lnTo>
                              <a:lnTo>
                                <a:pt x="20" y="364"/>
                              </a:lnTo>
                              <a:lnTo>
                                <a:pt x="20" y="319"/>
                              </a:lnTo>
                              <a:lnTo>
                                <a:pt x="21" y="298"/>
                              </a:lnTo>
                              <a:lnTo>
                                <a:pt x="22" y="277"/>
                              </a:lnTo>
                              <a:lnTo>
                                <a:pt x="21" y="254"/>
                              </a:lnTo>
                              <a:lnTo>
                                <a:pt x="16" y="232"/>
                              </a:lnTo>
                              <a:lnTo>
                                <a:pt x="9" y="216"/>
                              </a:lnTo>
                              <a:lnTo>
                                <a:pt x="5" y="199"/>
                              </a:lnTo>
                              <a:lnTo>
                                <a:pt x="3" y="181"/>
                              </a:lnTo>
                              <a:lnTo>
                                <a:pt x="0" y="164"/>
                              </a:lnTo>
                              <a:lnTo>
                                <a:pt x="1" y="146"/>
                              </a:lnTo>
                              <a:lnTo>
                                <a:pt x="5" y="130"/>
                              </a:lnTo>
                              <a:lnTo>
                                <a:pt x="12" y="115"/>
                              </a:lnTo>
                              <a:lnTo>
                                <a:pt x="19" y="102"/>
                              </a:lnTo>
                              <a:lnTo>
                                <a:pt x="24" y="85"/>
                              </a:lnTo>
                              <a:lnTo>
                                <a:pt x="26" y="68"/>
                              </a:lnTo>
                              <a:lnTo>
                                <a:pt x="28" y="53"/>
                              </a:lnTo>
                              <a:lnTo>
                                <a:pt x="30" y="40"/>
                              </a:lnTo>
                              <a:lnTo>
                                <a:pt x="34" y="28"/>
                              </a:lnTo>
                              <a:lnTo>
                                <a:pt x="45" y="16"/>
                              </a:lnTo>
                              <a:lnTo>
                                <a:pt x="57" y="9"/>
                              </a:lnTo>
                              <a:lnTo>
                                <a:pt x="70" y="5"/>
                              </a:lnTo>
                              <a:lnTo>
                                <a:pt x="85" y="3"/>
                              </a:lnTo>
                              <a:lnTo>
                                <a:pt x="9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22" name="Google Shape;522;p6"/>
                        <p:cNvSpPr/>
                        <p:nvPr/>
                      </p:nvSpPr>
                      <p:spPr>
                        <a:xfrm>
                          <a:off x="1096820" y="1332570"/>
                          <a:ext cx="55352" cy="57845"/>
                        </a:xfrm>
                        <a:custGeom>
                          <a:rect b="b" l="l" r="r" t="t"/>
                          <a:pathLst>
                            <a:path extrusionOk="0" h="116" w="111">
                              <a:moveTo>
                                <a:pt x="108" y="0"/>
                              </a:moveTo>
                              <a:lnTo>
                                <a:pt x="109" y="1"/>
                              </a:lnTo>
                              <a:lnTo>
                                <a:pt x="111" y="1"/>
                              </a:lnTo>
                              <a:lnTo>
                                <a:pt x="109" y="4"/>
                              </a:lnTo>
                              <a:lnTo>
                                <a:pt x="108" y="6"/>
                              </a:lnTo>
                              <a:lnTo>
                                <a:pt x="106" y="8"/>
                              </a:lnTo>
                              <a:lnTo>
                                <a:pt x="103" y="9"/>
                              </a:lnTo>
                              <a:lnTo>
                                <a:pt x="84" y="21"/>
                              </a:lnTo>
                              <a:lnTo>
                                <a:pt x="41" y="47"/>
                              </a:lnTo>
                              <a:lnTo>
                                <a:pt x="26" y="57"/>
                              </a:lnTo>
                              <a:lnTo>
                                <a:pt x="12" y="70"/>
                              </a:lnTo>
                              <a:lnTo>
                                <a:pt x="9" y="74"/>
                              </a:lnTo>
                              <a:lnTo>
                                <a:pt x="5" y="78"/>
                              </a:lnTo>
                              <a:lnTo>
                                <a:pt x="4" y="83"/>
                              </a:lnTo>
                              <a:lnTo>
                                <a:pt x="2" y="88"/>
                              </a:lnTo>
                              <a:lnTo>
                                <a:pt x="4" y="92"/>
                              </a:lnTo>
                              <a:lnTo>
                                <a:pt x="6" y="96"/>
                              </a:lnTo>
                              <a:lnTo>
                                <a:pt x="9" y="99"/>
                              </a:lnTo>
                              <a:lnTo>
                                <a:pt x="12" y="100"/>
                              </a:lnTo>
                              <a:lnTo>
                                <a:pt x="15" y="102"/>
                              </a:lnTo>
                              <a:lnTo>
                                <a:pt x="19" y="103"/>
                              </a:lnTo>
                              <a:lnTo>
                                <a:pt x="43" y="108"/>
                              </a:lnTo>
                              <a:lnTo>
                                <a:pt x="46" y="108"/>
                              </a:lnTo>
                              <a:lnTo>
                                <a:pt x="49" y="110"/>
                              </a:lnTo>
                              <a:lnTo>
                                <a:pt x="53" y="111"/>
                              </a:lnTo>
                              <a:lnTo>
                                <a:pt x="55" y="112"/>
                              </a:lnTo>
                              <a:lnTo>
                                <a:pt x="59" y="112"/>
                              </a:lnTo>
                              <a:lnTo>
                                <a:pt x="60" y="112"/>
                              </a:lnTo>
                              <a:lnTo>
                                <a:pt x="63" y="112"/>
                              </a:lnTo>
                              <a:lnTo>
                                <a:pt x="64" y="114"/>
                              </a:lnTo>
                              <a:lnTo>
                                <a:pt x="64" y="115"/>
                              </a:lnTo>
                              <a:lnTo>
                                <a:pt x="63" y="116"/>
                              </a:lnTo>
                              <a:lnTo>
                                <a:pt x="60" y="116"/>
                              </a:lnTo>
                              <a:lnTo>
                                <a:pt x="57" y="116"/>
                              </a:lnTo>
                              <a:lnTo>
                                <a:pt x="53" y="115"/>
                              </a:lnTo>
                              <a:lnTo>
                                <a:pt x="50" y="114"/>
                              </a:lnTo>
                              <a:lnTo>
                                <a:pt x="47" y="114"/>
                              </a:lnTo>
                              <a:lnTo>
                                <a:pt x="31" y="110"/>
                              </a:lnTo>
                              <a:lnTo>
                                <a:pt x="15" y="107"/>
                              </a:lnTo>
                              <a:lnTo>
                                <a:pt x="6" y="102"/>
                              </a:lnTo>
                              <a:lnTo>
                                <a:pt x="1" y="95"/>
                              </a:lnTo>
                              <a:lnTo>
                                <a:pt x="0" y="87"/>
                              </a:lnTo>
                              <a:lnTo>
                                <a:pt x="1" y="78"/>
                              </a:lnTo>
                              <a:lnTo>
                                <a:pt x="6" y="69"/>
                              </a:lnTo>
                              <a:lnTo>
                                <a:pt x="25" y="53"/>
                              </a:lnTo>
                              <a:lnTo>
                                <a:pt x="46" y="39"/>
                              </a:lnTo>
                              <a:lnTo>
                                <a:pt x="67" y="27"/>
                              </a:lnTo>
                              <a:lnTo>
                                <a:pt x="91" y="12"/>
                              </a:lnTo>
                              <a:lnTo>
                                <a:pt x="94" y="10"/>
                              </a:lnTo>
                              <a:lnTo>
                                <a:pt x="98" y="9"/>
                              </a:lnTo>
                              <a:lnTo>
                                <a:pt x="102" y="6"/>
                              </a:lnTo>
                              <a:lnTo>
                                <a:pt x="104" y="4"/>
                              </a:lnTo>
                              <a:lnTo>
                                <a:pt x="107" y="1"/>
                              </a:lnTo>
                              <a:lnTo>
                                <a:pt x="10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23" name="Google Shape;523;p6"/>
                        <p:cNvSpPr/>
                        <p:nvPr/>
                      </p:nvSpPr>
                      <p:spPr>
                        <a:xfrm>
                          <a:off x="1021522" y="1381937"/>
                          <a:ext cx="79786" cy="49368"/>
                        </a:xfrm>
                        <a:custGeom>
                          <a:rect b="b" l="l" r="r" t="t"/>
                          <a:pathLst>
                            <a:path extrusionOk="0" h="99" w="160">
                              <a:moveTo>
                                <a:pt x="157" y="0"/>
                              </a:moveTo>
                              <a:lnTo>
                                <a:pt x="159" y="0"/>
                              </a:lnTo>
                              <a:lnTo>
                                <a:pt x="160" y="1"/>
                              </a:lnTo>
                              <a:lnTo>
                                <a:pt x="159" y="3"/>
                              </a:lnTo>
                              <a:lnTo>
                                <a:pt x="157" y="4"/>
                              </a:lnTo>
                              <a:lnTo>
                                <a:pt x="152" y="5"/>
                              </a:lnTo>
                              <a:lnTo>
                                <a:pt x="145" y="5"/>
                              </a:lnTo>
                              <a:lnTo>
                                <a:pt x="139" y="7"/>
                              </a:lnTo>
                              <a:lnTo>
                                <a:pt x="123" y="9"/>
                              </a:lnTo>
                              <a:lnTo>
                                <a:pt x="111" y="19"/>
                              </a:lnTo>
                              <a:lnTo>
                                <a:pt x="102" y="26"/>
                              </a:lnTo>
                              <a:lnTo>
                                <a:pt x="92" y="34"/>
                              </a:lnTo>
                              <a:lnTo>
                                <a:pt x="83" y="40"/>
                              </a:lnTo>
                              <a:lnTo>
                                <a:pt x="71" y="44"/>
                              </a:lnTo>
                              <a:lnTo>
                                <a:pt x="58" y="44"/>
                              </a:lnTo>
                              <a:lnTo>
                                <a:pt x="46" y="46"/>
                              </a:lnTo>
                              <a:lnTo>
                                <a:pt x="34" y="50"/>
                              </a:lnTo>
                              <a:lnTo>
                                <a:pt x="23" y="60"/>
                              </a:lnTo>
                              <a:lnTo>
                                <a:pt x="14" y="71"/>
                              </a:lnTo>
                              <a:lnTo>
                                <a:pt x="8" y="85"/>
                              </a:lnTo>
                              <a:lnTo>
                                <a:pt x="4" y="98"/>
                              </a:lnTo>
                              <a:lnTo>
                                <a:pt x="4" y="99"/>
                              </a:lnTo>
                              <a:lnTo>
                                <a:pt x="2" y="99"/>
                              </a:lnTo>
                              <a:lnTo>
                                <a:pt x="1" y="99"/>
                              </a:lnTo>
                              <a:lnTo>
                                <a:pt x="0" y="98"/>
                              </a:lnTo>
                              <a:lnTo>
                                <a:pt x="5" y="79"/>
                              </a:lnTo>
                              <a:lnTo>
                                <a:pt x="14" y="64"/>
                              </a:lnTo>
                              <a:lnTo>
                                <a:pt x="26" y="50"/>
                              </a:lnTo>
                              <a:lnTo>
                                <a:pt x="38" y="44"/>
                              </a:lnTo>
                              <a:lnTo>
                                <a:pt x="51" y="41"/>
                              </a:lnTo>
                              <a:lnTo>
                                <a:pt x="66" y="40"/>
                              </a:lnTo>
                              <a:lnTo>
                                <a:pt x="82" y="36"/>
                              </a:lnTo>
                              <a:lnTo>
                                <a:pt x="96" y="26"/>
                              </a:lnTo>
                              <a:lnTo>
                                <a:pt x="102" y="21"/>
                              </a:lnTo>
                              <a:lnTo>
                                <a:pt x="107" y="16"/>
                              </a:lnTo>
                              <a:lnTo>
                                <a:pt x="114" y="11"/>
                              </a:lnTo>
                              <a:lnTo>
                                <a:pt x="119" y="8"/>
                              </a:lnTo>
                              <a:lnTo>
                                <a:pt x="125" y="4"/>
                              </a:lnTo>
                              <a:lnTo>
                                <a:pt x="132" y="3"/>
                              </a:lnTo>
                              <a:lnTo>
                                <a:pt x="144" y="1"/>
                              </a:lnTo>
                              <a:lnTo>
                                <a:pt x="15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24" name="Google Shape;524;p6"/>
                        <p:cNvSpPr/>
                        <p:nvPr/>
                      </p:nvSpPr>
                      <p:spPr>
                        <a:xfrm>
                          <a:off x="879901" y="1418340"/>
                          <a:ext cx="142618" cy="130650"/>
                        </a:xfrm>
                        <a:custGeom>
                          <a:rect b="b" l="l" r="r" t="t"/>
                          <a:pathLst>
                            <a:path extrusionOk="0" h="262" w="286">
                              <a:moveTo>
                                <a:pt x="229" y="0"/>
                              </a:moveTo>
                              <a:lnTo>
                                <a:pt x="247" y="0"/>
                              </a:lnTo>
                              <a:lnTo>
                                <a:pt x="264" y="4"/>
                              </a:lnTo>
                              <a:lnTo>
                                <a:pt x="278" y="12"/>
                              </a:lnTo>
                              <a:lnTo>
                                <a:pt x="285" y="21"/>
                              </a:lnTo>
                              <a:lnTo>
                                <a:pt x="286" y="30"/>
                              </a:lnTo>
                              <a:lnTo>
                                <a:pt x="285" y="41"/>
                              </a:lnTo>
                              <a:lnTo>
                                <a:pt x="280" y="50"/>
                              </a:lnTo>
                              <a:lnTo>
                                <a:pt x="273" y="59"/>
                              </a:lnTo>
                              <a:lnTo>
                                <a:pt x="272" y="61"/>
                              </a:lnTo>
                              <a:lnTo>
                                <a:pt x="270" y="61"/>
                              </a:lnTo>
                              <a:lnTo>
                                <a:pt x="269" y="59"/>
                              </a:lnTo>
                              <a:lnTo>
                                <a:pt x="269" y="58"/>
                              </a:lnTo>
                              <a:lnTo>
                                <a:pt x="274" y="50"/>
                              </a:lnTo>
                              <a:lnTo>
                                <a:pt x="280" y="42"/>
                              </a:lnTo>
                              <a:lnTo>
                                <a:pt x="284" y="33"/>
                              </a:lnTo>
                              <a:lnTo>
                                <a:pt x="282" y="24"/>
                              </a:lnTo>
                              <a:lnTo>
                                <a:pt x="277" y="16"/>
                              </a:lnTo>
                              <a:lnTo>
                                <a:pt x="269" y="12"/>
                              </a:lnTo>
                              <a:lnTo>
                                <a:pt x="260" y="8"/>
                              </a:lnTo>
                              <a:lnTo>
                                <a:pt x="251" y="5"/>
                              </a:lnTo>
                              <a:lnTo>
                                <a:pt x="225" y="4"/>
                              </a:lnTo>
                              <a:lnTo>
                                <a:pt x="202" y="6"/>
                              </a:lnTo>
                              <a:lnTo>
                                <a:pt x="176" y="12"/>
                              </a:lnTo>
                              <a:lnTo>
                                <a:pt x="155" y="20"/>
                              </a:lnTo>
                              <a:lnTo>
                                <a:pt x="135" y="29"/>
                              </a:lnTo>
                              <a:lnTo>
                                <a:pt x="115" y="41"/>
                              </a:lnTo>
                              <a:lnTo>
                                <a:pt x="86" y="62"/>
                              </a:lnTo>
                              <a:lnTo>
                                <a:pt x="82" y="66"/>
                              </a:lnTo>
                              <a:lnTo>
                                <a:pt x="78" y="69"/>
                              </a:lnTo>
                              <a:lnTo>
                                <a:pt x="76" y="73"/>
                              </a:lnTo>
                              <a:lnTo>
                                <a:pt x="73" y="77"/>
                              </a:lnTo>
                              <a:lnTo>
                                <a:pt x="70" y="81"/>
                              </a:lnTo>
                              <a:lnTo>
                                <a:pt x="62" y="104"/>
                              </a:lnTo>
                              <a:lnTo>
                                <a:pt x="51" y="126"/>
                              </a:lnTo>
                              <a:lnTo>
                                <a:pt x="35" y="148"/>
                              </a:lnTo>
                              <a:lnTo>
                                <a:pt x="17" y="169"/>
                              </a:lnTo>
                              <a:lnTo>
                                <a:pt x="10" y="183"/>
                              </a:lnTo>
                              <a:lnTo>
                                <a:pt x="4" y="197"/>
                              </a:lnTo>
                              <a:lnTo>
                                <a:pt x="4" y="208"/>
                              </a:lnTo>
                              <a:lnTo>
                                <a:pt x="8" y="217"/>
                              </a:lnTo>
                              <a:lnTo>
                                <a:pt x="16" y="225"/>
                              </a:lnTo>
                              <a:lnTo>
                                <a:pt x="25" y="232"/>
                              </a:lnTo>
                              <a:lnTo>
                                <a:pt x="40" y="238"/>
                              </a:lnTo>
                              <a:lnTo>
                                <a:pt x="55" y="246"/>
                              </a:lnTo>
                              <a:lnTo>
                                <a:pt x="57" y="249"/>
                              </a:lnTo>
                              <a:lnTo>
                                <a:pt x="60" y="253"/>
                              </a:lnTo>
                              <a:lnTo>
                                <a:pt x="61" y="255"/>
                              </a:lnTo>
                              <a:lnTo>
                                <a:pt x="64" y="259"/>
                              </a:lnTo>
                              <a:lnTo>
                                <a:pt x="64" y="261"/>
                              </a:lnTo>
                              <a:lnTo>
                                <a:pt x="64" y="262"/>
                              </a:lnTo>
                              <a:lnTo>
                                <a:pt x="62" y="262"/>
                              </a:lnTo>
                              <a:lnTo>
                                <a:pt x="61" y="262"/>
                              </a:lnTo>
                              <a:lnTo>
                                <a:pt x="58" y="258"/>
                              </a:lnTo>
                              <a:lnTo>
                                <a:pt x="56" y="254"/>
                              </a:lnTo>
                              <a:lnTo>
                                <a:pt x="52" y="250"/>
                              </a:lnTo>
                              <a:lnTo>
                                <a:pt x="47" y="246"/>
                              </a:lnTo>
                              <a:lnTo>
                                <a:pt x="41" y="243"/>
                              </a:lnTo>
                              <a:lnTo>
                                <a:pt x="36" y="241"/>
                              </a:lnTo>
                              <a:lnTo>
                                <a:pt x="25" y="236"/>
                              </a:lnTo>
                              <a:lnTo>
                                <a:pt x="15" y="230"/>
                              </a:lnTo>
                              <a:lnTo>
                                <a:pt x="7" y="222"/>
                              </a:lnTo>
                              <a:lnTo>
                                <a:pt x="0" y="209"/>
                              </a:lnTo>
                              <a:lnTo>
                                <a:pt x="0" y="196"/>
                              </a:lnTo>
                              <a:lnTo>
                                <a:pt x="4" y="183"/>
                              </a:lnTo>
                              <a:lnTo>
                                <a:pt x="12" y="171"/>
                              </a:lnTo>
                              <a:lnTo>
                                <a:pt x="25" y="152"/>
                              </a:lnTo>
                              <a:lnTo>
                                <a:pt x="40" y="134"/>
                              </a:lnTo>
                              <a:lnTo>
                                <a:pt x="53" y="115"/>
                              </a:lnTo>
                              <a:lnTo>
                                <a:pt x="61" y="99"/>
                              </a:lnTo>
                              <a:lnTo>
                                <a:pt x="66" y="83"/>
                              </a:lnTo>
                              <a:lnTo>
                                <a:pt x="69" y="77"/>
                              </a:lnTo>
                              <a:lnTo>
                                <a:pt x="72" y="70"/>
                              </a:lnTo>
                              <a:lnTo>
                                <a:pt x="77" y="65"/>
                              </a:lnTo>
                              <a:lnTo>
                                <a:pt x="107" y="41"/>
                              </a:lnTo>
                              <a:lnTo>
                                <a:pt x="141" y="22"/>
                              </a:lnTo>
                              <a:lnTo>
                                <a:pt x="175" y="8"/>
                              </a:lnTo>
                              <a:lnTo>
                                <a:pt x="213" y="0"/>
                              </a:lnTo>
                              <a:lnTo>
                                <a:pt x="229"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25" name="Google Shape;525;p6"/>
                        <p:cNvSpPr/>
                        <p:nvPr/>
                      </p:nvSpPr>
                      <p:spPr>
                        <a:xfrm>
                          <a:off x="1006063" y="1339551"/>
                          <a:ext cx="74799" cy="68317"/>
                        </a:xfrm>
                        <a:custGeom>
                          <a:rect b="b" l="l" r="r" t="t"/>
                          <a:pathLst>
                            <a:path extrusionOk="0" h="137" w="150">
                              <a:moveTo>
                                <a:pt x="147" y="0"/>
                              </a:moveTo>
                              <a:lnTo>
                                <a:pt x="148" y="0"/>
                              </a:lnTo>
                              <a:lnTo>
                                <a:pt x="150" y="2"/>
                              </a:lnTo>
                              <a:lnTo>
                                <a:pt x="150" y="3"/>
                              </a:lnTo>
                              <a:lnTo>
                                <a:pt x="145" y="9"/>
                              </a:lnTo>
                              <a:lnTo>
                                <a:pt x="137" y="13"/>
                              </a:lnTo>
                              <a:lnTo>
                                <a:pt x="129" y="16"/>
                              </a:lnTo>
                              <a:lnTo>
                                <a:pt x="122" y="19"/>
                              </a:lnTo>
                              <a:lnTo>
                                <a:pt x="117" y="23"/>
                              </a:lnTo>
                              <a:lnTo>
                                <a:pt x="113" y="25"/>
                              </a:lnTo>
                              <a:lnTo>
                                <a:pt x="109" y="29"/>
                              </a:lnTo>
                              <a:lnTo>
                                <a:pt x="106" y="33"/>
                              </a:lnTo>
                              <a:lnTo>
                                <a:pt x="103" y="39"/>
                              </a:lnTo>
                              <a:lnTo>
                                <a:pt x="101" y="51"/>
                              </a:lnTo>
                              <a:lnTo>
                                <a:pt x="97" y="62"/>
                              </a:lnTo>
                              <a:lnTo>
                                <a:pt x="84" y="77"/>
                              </a:lnTo>
                              <a:lnTo>
                                <a:pt x="69" y="89"/>
                              </a:lnTo>
                              <a:lnTo>
                                <a:pt x="50" y="100"/>
                              </a:lnTo>
                              <a:lnTo>
                                <a:pt x="33" y="110"/>
                              </a:lnTo>
                              <a:lnTo>
                                <a:pt x="17" y="121"/>
                              </a:lnTo>
                              <a:lnTo>
                                <a:pt x="4" y="135"/>
                              </a:lnTo>
                              <a:lnTo>
                                <a:pt x="3" y="137"/>
                              </a:lnTo>
                              <a:lnTo>
                                <a:pt x="1" y="137"/>
                              </a:lnTo>
                              <a:lnTo>
                                <a:pt x="0" y="135"/>
                              </a:lnTo>
                              <a:lnTo>
                                <a:pt x="1" y="134"/>
                              </a:lnTo>
                              <a:lnTo>
                                <a:pt x="13" y="121"/>
                              </a:lnTo>
                              <a:lnTo>
                                <a:pt x="28" y="109"/>
                              </a:lnTo>
                              <a:lnTo>
                                <a:pt x="43" y="100"/>
                              </a:lnTo>
                              <a:lnTo>
                                <a:pt x="54" y="93"/>
                              </a:lnTo>
                              <a:lnTo>
                                <a:pt x="68" y="85"/>
                              </a:lnTo>
                              <a:lnTo>
                                <a:pt x="80" y="77"/>
                              </a:lnTo>
                              <a:lnTo>
                                <a:pt x="89" y="66"/>
                              </a:lnTo>
                              <a:lnTo>
                                <a:pt x="96" y="55"/>
                              </a:lnTo>
                              <a:lnTo>
                                <a:pt x="98" y="45"/>
                              </a:lnTo>
                              <a:lnTo>
                                <a:pt x="101" y="35"/>
                              </a:lnTo>
                              <a:lnTo>
                                <a:pt x="105" y="27"/>
                              </a:lnTo>
                              <a:lnTo>
                                <a:pt x="113" y="20"/>
                              </a:lnTo>
                              <a:lnTo>
                                <a:pt x="122" y="15"/>
                              </a:lnTo>
                              <a:lnTo>
                                <a:pt x="131" y="11"/>
                              </a:lnTo>
                              <a:lnTo>
                                <a:pt x="134" y="9"/>
                              </a:lnTo>
                              <a:lnTo>
                                <a:pt x="138" y="8"/>
                              </a:lnTo>
                              <a:lnTo>
                                <a:pt x="142" y="6"/>
                              </a:lnTo>
                              <a:lnTo>
                                <a:pt x="145" y="4"/>
                              </a:lnTo>
                              <a:lnTo>
                                <a:pt x="146" y="2"/>
                              </a:lnTo>
                              <a:lnTo>
                                <a:pt x="14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26" name="Google Shape;526;p6"/>
                        <p:cNvSpPr/>
                        <p:nvPr/>
                      </p:nvSpPr>
                      <p:spPr>
                        <a:xfrm>
                          <a:off x="980631" y="1374457"/>
                          <a:ext cx="15459" cy="44880"/>
                        </a:xfrm>
                        <a:custGeom>
                          <a:rect b="b" l="l" r="r" t="t"/>
                          <a:pathLst>
                            <a:path extrusionOk="0" h="90" w="31">
                              <a:moveTo>
                                <a:pt x="29" y="0"/>
                              </a:moveTo>
                              <a:lnTo>
                                <a:pt x="30" y="0"/>
                              </a:lnTo>
                              <a:lnTo>
                                <a:pt x="31" y="2"/>
                              </a:lnTo>
                              <a:lnTo>
                                <a:pt x="31" y="3"/>
                              </a:lnTo>
                              <a:lnTo>
                                <a:pt x="30" y="4"/>
                              </a:lnTo>
                              <a:lnTo>
                                <a:pt x="23" y="8"/>
                              </a:lnTo>
                              <a:lnTo>
                                <a:pt x="17" y="14"/>
                              </a:lnTo>
                              <a:lnTo>
                                <a:pt x="13" y="20"/>
                              </a:lnTo>
                              <a:lnTo>
                                <a:pt x="13" y="28"/>
                              </a:lnTo>
                              <a:lnTo>
                                <a:pt x="18" y="34"/>
                              </a:lnTo>
                              <a:lnTo>
                                <a:pt x="21" y="36"/>
                              </a:lnTo>
                              <a:lnTo>
                                <a:pt x="23" y="39"/>
                              </a:lnTo>
                              <a:lnTo>
                                <a:pt x="26" y="41"/>
                              </a:lnTo>
                              <a:lnTo>
                                <a:pt x="26" y="45"/>
                              </a:lnTo>
                              <a:lnTo>
                                <a:pt x="26" y="49"/>
                              </a:lnTo>
                              <a:lnTo>
                                <a:pt x="25" y="53"/>
                              </a:lnTo>
                              <a:lnTo>
                                <a:pt x="22" y="57"/>
                              </a:lnTo>
                              <a:lnTo>
                                <a:pt x="19" y="61"/>
                              </a:lnTo>
                              <a:lnTo>
                                <a:pt x="15" y="64"/>
                              </a:lnTo>
                              <a:lnTo>
                                <a:pt x="9" y="76"/>
                              </a:lnTo>
                              <a:lnTo>
                                <a:pt x="3" y="89"/>
                              </a:lnTo>
                              <a:lnTo>
                                <a:pt x="2" y="89"/>
                              </a:lnTo>
                              <a:lnTo>
                                <a:pt x="1" y="90"/>
                              </a:lnTo>
                              <a:lnTo>
                                <a:pt x="0" y="89"/>
                              </a:lnTo>
                              <a:lnTo>
                                <a:pt x="0" y="88"/>
                              </a:lnTo>
                              <a:lnTo>
                                <a:pt x="5" y="75"/>
                              </a:lnTo>
                              <a:lnTo>
                                <a:pt x="11" y="64"/>
                              </a:lnTo>
                              <a:lnTo>
                                <a:pt x="15" y="59"/>
                              </a:lnTo>
                              <a:lnTo>
                                <a:pt x="21" y="52"/>
                              </a:lnTo>
                              <a:lnTo>
                                <a:pt x="22" y="45"/>
                              </a:lnTo>
                              <a:lnTo>
                                <a:pt x="19" y="40"/>
                              </a:lnTo>
                              <a:lnTo>
                                <a:pt x="15" y="37"/>
                              </a:lnTo>
                              <a:lnTo>
                                <a:pt x="11" y="35"/>
                              </a:lnTo>
                              <a:lnTo>
                                <a:pt x="9" y="32"/>
                              </a:lnTo>
                              <a:lnTo>
                                <a:pt x="6" y="24"/>
                              </a:lnTo>
                              <a:lnTo>
                                <a:pt x="9" y="16"/>
                              </a:lnTo>
                              <a:lnTo>
                                <a:pt x="15" y="10"/>
                              </a:lnTo>
                              <a:lnTo>
                                <a:pt x="22" y="4"/>
                              </a:lnTo>
                              <a:lnTo>
                                <a:pt x="29"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27" name="Google Shape;527;p6"/>
                        <p:cNvSpPr/>
                        <p:nvPr/>
                      </p:nvSpPr>
                      <p:spPr>
                        <a:xfrm>
                          <a:off x="929768" y="1382436"/>
                          <a:ext cx="43384" cy="32413"/>
                        </a:xfrm>
                        <a:custGeom>
                          <a:rect b="b" l="l" r="r" t="t"/>
                          <a:pathLst>
                            <a:path extrusionOk="0" h="65" w="87">
                              <a:moveTo>
                                <a:pt x="25" y="0"/>
                              </a:moveTo>
                              <a:lnTo>
                                <a:pt x="26" y="0"/>
                              </a:lnTo>
                              <a:lnTo>
                                <a:pt x="26" y="2"/>
                              </a:lnTo>
                              <a:lnTo>
                                <a:pt x="26" y="3"/>
                              </a:lnTo>
                              <a:lnTo>
                                <a:pt x="14" y="16"/>
                              </a:lnTo>
                              <a:lnTo>
                                <a:pt x="7" y="32"/>
                              </a:lnTo>
                              <a:lnTo>
                                <a:pt x="6" y="37"/>
                              </a:lnTo>
                              <a:lnTo>
                                <a:pt x="5" y="41"/>
                              </a:lnTo>
                              <a:lnTo>
                                <a:pt x="4" y="47"/>
                              </a:lnTo>
                              <a:lnTo>
                                <a:pt x="5" y="51"/>
                              </a:lnTo>
                              <a:lnTo>
                                <a:pt x="10" y="59"/>
                              </a:lnTo>
                              <a:lnTo>
                                <a:pt x="18" y="61"/>
                              </a:lnTo>
                              <a:lnTo>
                                <a:pt x="27" y="59"/>
                              </a:lnTo>
                              <a:lnTo>
                                <a:pt x="42" y="49"/>
                              </a:lnTo>
                              <a:lnTo>
                                <a:pt x="56" y="40"/>
                              </a:lnTo>
                              <a:lnTo>
                                <a:pt x="74" y="33"/>
                              </a:lnTo>
                              <a:lnTo>
                                <a:pt x="75" y="33"/>
                              </a:lnTo>
                              <a:lnTo>
                                <a:pt x="79" y="32"/>
                              </a:lnTo>
                              <a:lnTo>
                                <a:pt x="82" y="31"/>
                              </a:lnTo>
                              <a:lnTo>
                                <a:pt x="83" y="29"/>
                              </a:lnTo>
                              <a:lnTo>
                                <a:pt x="84" y="28"/>
                              </a:lnTo>
                              <a:lnTo>
                                <a:pt x="86" y="29"/>
                              </a:lnTo>
                              <a:lnTo>
                                <a:pt x="87" y="29"/>
                              </a:lnTo>
                              <a:lnTo>
                                <a:pt x="87" y="32"/>
                              </a:lnTo>
                              <a:lnTo>
                                <a:pt x="84" y="33"/>
                              </a:lnTo>
                              <a:lnTo>
                                <a:pt x="82" y="35"/>
                              </a:lnTo>
                              <a:lnTo>
                                <a:pt x="79" y="36"/>
                              </a:lnTo>
                              <a:lnTo>
                                <a:pt x="76" y="37"/>
                              </a:lnTo>
                              <a:lnTo>
                                <a:pt x="64" y="41"/>
                              </a:lnTo>
                              <a:lnTo>
                                <a:pt x="53" y="47"/>
                              </a:lnTo>
                              <a:lnTo>
                                <a:pt x="43" y="52"/>
                              </a:lnTo>
                              <a:lnTo>
                                <a:pt x="34" y="60"/>
                              </a:lnTo>
                              <a:lnTo>
                                <a:pt x="22" y="65"/>
                              </a:lnTo>
                              <a:lnTo>
                                <a:pt x="11" y="64"/>
                              </a:lnTo>
                              <a:lnTo>
                                <a:pt x="4" y="57"/>
                              </a:lnTo>
                              <a:lnTo>
                                <a:pt x="0" y="48"/>
                              </a:lnTo>
                              <a:lnTo>
                                <a:pt x="1" y="37"/>
                              </a:lnTo>
                              <a:lnTo>
                                <a:pt x="5" y="27"/>
                              </a:lnTo>
                              <a:lnTo>
                                <a:pt x="10" y="16"/>
                              </a:lnTo>
                              <a:lnTo>
                                <a:pt x="17" y="7"/>
                              </a:lnTo>
                              <a:lnTo>
                                <a:pt x="23" y="0"/>
                              </a:lnTo>
                              <a:lnTo>
                                <a:pt x="25"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28" name="Google Shape;528;p6"/>
                        <p:cNvSpPr/>
                        <p:nvPr/>
                      </p:nvSpPr>
                      <p:spPr>
                        <a:xfrm>
                          <a:off x="899848" y="1421332"/>
                          <a:ext cx="24435" cy="39893"/>
                        </a:xfrm>
                        <a:custGeom>
                          <a:rect b="b" l="l" r="r" t="t"/>
                          <a:pathLst>
                            <a:path extrusionOk="0" h="80" w="49">
                              <a:moveTo>
                                <a:pt x="44" y="0"/>
                              </a:moveTo>
                              <a:lnTo>
                                <a:pt x="48" y="0"/>
                              </a:lnTo>
                              <a:lnTo>
                                <a:pt x="49" y="2"/>
                              </a:lnTo>
                              <a:lnTo>
                                <a:pt x="48" y="3"/>
                              </a:lnTo>
                              <a:lnTo>
                                <a:pt x="48" y="4"/>
                              </a:lnTo>
                              <a:lnTo>
                                <a:pt x="45" y="4"/>
                              </a:lnTo>
                              <a:lnTo>
                                <a:pt x="42" y="4"/>
                              </a:lnTo>
                              <a:lnTo>
                                <a:pt x="40" y="4"/>
                              </a:lnTo>
                              <a:lnTo>
                                <a:pt x="37" y="6"/>
                              </a:lnTo>
                              <a:lnTo>
                                <a:pt x="33" y="8"/>
                              </a:lnTo>
                              <a:lnTo>
                                <a:pt x="30" y="10"/>
                              </a:lnTo>
                              <a:lnTo>
                                <a:pt x="28" y="11"/>
                              </a:lnTo>
                              <a:lnTo>
                                <a:pt x="21" y="15"/>
                              </a:lnTo>
                              <a:lnTo>
                                <a:pt x="15" y="20"/>
                              </a:lnTo>
                              <a:lnTo>
                                <a:pt x="9" y="26"/>
                              </a:lnTo>
                              <a:lnTo>
                                <a:pt x="4" y="35"/>
                              </a:lnTo>
                              <a:lnTo>
                                <a:pt x="5" y="44"/>
                              </a:lnTo>
                              <a:lnTo>
                                <a:pt x="11" y="52"/>
                              </a:lnTo>
                              <a:lnTo>
                                <a:pt x="17" y="60"/>
                              </a:lnTo>
                              <a:lnTo>
                                <a:pt x="25" y="69"/>
                              </a:lnTo>
                              <a:lnTo>
                                <a:pt x="29" y="77"/>
                              </a:lnTo>
                              <a:lnTo>
                                <a:pt x="29" y="79"/>
                              </a:lnTo>
                              <a:lnTo>
                                <a:pt x="28" y="80"/>
                              </a:lnTo>
                              <a:lnTo>
                                <a:pt x="26" y="80"/>
                              </a:lnTo>
                              <a:lnTo>
                                <a:pt x="25" y="79"/>
                              </a:lnTo>
                              <a:lnTo>
                                <a:pt x="20" y="68"/>
                              </a:lnTo>
                              <a:lnTo>
                                <a:pt x="12" y="60"/>
                              </a:lnTo>
                              <a:lnTo>
                                <a:pt x="5" y="52"/>
                              </a:lnTo>
                              <a:lnTo>
                                <a:pt x="0" y="41"/>
                              </a:lnTo>
                              <a:lnTo>
                                <a:pt x="0" y="35"/>
                              </a:lnTo>
                              <a:lnTo>
                                <a:pt x="1" y="30"/>
                              </a:lnTo>
                              <a:lnTo>
                                <a:pt x="4" y="26"/>
                              </a:lnTo>
                              <a:lnTo>
                                <a:pt x="8" y="20"/>
                              </a:lnTo>
                              <a:lnTo>
                                <a:pt x="20" y="11"/>
                              </a:lnTo>
                              <a:lnTo>
                                <a:pt x="33" y="4"/>
                              </a:lnTo>
                              <a:lnTo>
                                <a:pt x="36" y="2"/>
                              </a:lnTo>
                              <a:lnTo>
                                <a:pt x="40" y="0"/>
                              </a:lnTo>
                              <a:lnTo>
                                <a:pt x="4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29" name="Google Shape;529;p6"/>
                        <p:cNvSpPr/>
                        <p:nvPr/>
                      </p:nvSpPr>
                      <p:spPr>
                        <a:xfrm>
                          <a:off x="853472" y="1445267"/>
                          <a:ext cx="27427" cy="21941"/>
                        </a:xfrm>
                        <a:custGeom>
                          <a:rect b="b" l="l" r="r" t="t"/>
                          <a:pathLst>
                            <a:path extrusionOk="0" h="44" w="55">
                              <a:moveTo>
                                <a:pt x="4" y="0"/>
                              </a:moveTo>
                              <a:lnTo>
                                <a:pt x="6" y="1"/>
                              </a:lnTo>
                              <a:lnTo>
                                <a:pt x="7" y="1"/>
                              </a:lnTo>
                              <a:lnTo>
                                <a:pt x="7" y="4"/>
                              </a:lnTo>
                              <a:lnTo>
                                <a:pt x="4" y="12"/>
                              </a:lnTo>
                              <a:lnTo>
                                <a:pt x="4" y="21"/>
                              </a:lnTo>
                              <a:lnTo>
                                <a:pt x="7" y="31"/>
                              </a:lnTo>
                              <a:lnTo>
                                <a:pt x="12" y="37"/>
                              </a:lnTo>
                              <a:lnTo>
                                <a:pt x="21" y="40"/>
                              </a:lnTo>
                              <a:lnTo>
                                <a:pt x="37" y="36"/>
                              </a:lnTo>
                              <a:lnTo>
                                <a:pt x="51" y="27"/>
                              </a:lnTo>
                              <a:lnTo>
                                <a:pt x="52" y="27"/>
                              </a:lnTo>
                              <a:lnTo>
                                <a:pt x="53" y="27"/>
                              </a:lnTo>
                              <a:lnTo>
                                <a:pt x="55" y="28"/>
                              </a:lnTo>
                              <a:lnTo>
                                <a:pt x="53" y="29"/>
                              </a:lnTo>
                              <a:lnTo>
                                <a:pt x="44" y="36"/>
                              </a:lnTo>
                              <a:lnTo>
                                <a:pt x="33" y="41"/>
                              </a:lnTo>
                              <a:lnTo>
                                <a:pt x="21" y="44"/>
                              </a:lnTo>
                              <a:lnTo>
                                <a:pt x="11" y="41"/>
                              </a:lnTo>
                              <a:lnTo>
                                <a:pt x="3" y="33"/>
                              </a:lnTo>
                              <a:lnTo>
                                <a:pt x="0" y="23"/>
                              </a:lnTo>
                              <a:lnTo>
                                <a:pt x="0" y="12"/>
                              </a:lnTo>
                              <a:lnTo>
                                <a:pt x="3" y="1"/>
                              </a:lnTo>
                              <a:lnTo>
                                <a:pt x="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30" name="Google Shape;530;p6"/>
                        <p:cNvSpPr/>
                        <p:nvPr/>
                      </p:nvSpPr>
                      <p:spPr>
                        <a:xfrm>
                          <a:off x="854968" y="1463718"/>
                          <a:ext cx="16955" cy="48370"/>
                        </a:xfrm>
                        <a:custGeom>
                          <a:rect b="b" l="l" r="r" t="t"/>
                          <a:pathLst>
                            <a:path extrusionOk="0" h="97" w="34">
                              <a:moveTo>
                                <a:pt x="32" y="0"/>
                              </a:moveTo>
                              <a:lnTo>
                                <a:pt x="33" y="1"/>
                              </a:lnTo>
                              <a:lnTo>
                                <a:pt x="34" y="3"/>
                              </a:lnTo>
                              <a:lnTo>
                                <a:pt x="34" y="4"/>
                              </a:lnTo>
                              <a:lnTo>
                                <a:pt x="28" y="13"/>
                              </a:lnTo>
                              <a:lnTo>
                                <a:pt x="22" y="23"/>
                              </a:lnTo>
                              <a:lnTo>
                                <a:pt x="20" y="33"/>
                              </a:lnTo>
                              <a:lnTo>
                                <a:pt x="20" y="44"/>
                              </a:lnTo>
                              <a:lnTo>
                                <a:pt x="21" y="49"/>
                              </a:lnTo>
                              <a:lnTo>
                                <a:pt x="22" y="54"/>
                              </a:lnTo>
                              <a:lnTo>
                                <a:pt x="21" y="60"/>
                              </a:lnTo>
                              <a:lnTo>
                                <a:pt x="21" y="65"/>
                              </a:lnTo>
                              <a:lnTo>
                                <a:pt x="18" y="73"/>
                              </a:lnTo>
                              <a:lnTo>
                                <a:pt x="14" y="84"/>
                              </a:lnTo>
                              <a:lnTo>
                                <a:pt x="9" y="93"/>
                              </a:lnTo>
                              <a:lnTo>
                                <a:pt x="3" y="97"/>
                              </a:lnTo>
                              <a:lnTo>
                                <a:pt x="1" y="97"/>
                              </a:lnTo>
                              <a:lnTo>
                                <a:pt x="0" y="96"/>
                              </a:lnTo>
                              <a:lnTo>
                                <a:pt x="0" y="96"/>
                              </a:lnTo>
                              <a:lnTo>
                                <a:pt x="1" y="94"/>
                              </a:lnTo>
                              <a:lnTo>
                                <a:pt x="3" y="93"/>
                              </a:lnTo>
                              <a:lnTo>
                                <a:pt x="7" y="90"/>
                              </a:lnTo>
                              <a:lnTo>
                                <a:pt x="11" y="84"/>
                              </a:lnTo>
                              <a:lnTo>
                                <a:pt x="13" y="77"/>
                              </a:lnTo>
                              <a:lnTo>
                                <a:pt x="14" y="72"/>
                              </a:lnTo>
                              <a:lnTo>
                                <a:pt x="17" y="60"/>
                              </a:lnTo>
                              <a:lnTo>
                                <a:pt x="17" y="48"/>
                              </a:lnTo>
                              <a:lnTo>
                                <a:pt x="16" y="36"/>
                              </a:lnTo>
                              <a:lnTo>
                                <a:pt x="18" y="24"/>
                              </a:lnTo>
                              <a:lnTo>
                                <a:pt x="24" y="13"/>
                              </a:lnTo>
                              <a:lnTo>
                                <a:pt x="30" y="1"/>
                              </a:lnTo>
                              <a:lnTo>
                                <a:pt x="3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31" name="Google Shape;531;p6"/>
                        <p:cNvSpPr/>
                        <p:nvPr/>
                      </p:nvSpPr>
                      <p:spPr>
                        <a:xfrm>
                          <a:off x="831032" y="1531037"/>
                          <a:ext cx="57346" cy="12467"/>
                        </a:xfrm>
                        <a:custGeom>
                          <a:rect b="b" l="l" r="r" t="t"/>
                          <a:pathLst>
                            <a:path extrusionOk="0" h="25" w="115">
                              <a:moveTo>
                                <a:pt x="3" y="0"/>
                              </a:moveTo>
                              <a:lnTo>
                                <a:pt x="4" y="0"/>
                              </a:lnTo>
                              <a:lnTo>
                                <a:pt x="17" y="10"/>
                              </a:lnTo>
                              <a:lnTo>
                                <a:pt x="33" y="16"/>
                              </a:lnTo>
                              <a:lnTo>
                                <a:pt x="49" y="20"/>
                              </a:lnTo>
                              <a:lnTo>
                                <a:pt x="66" y="21"/>
                              </a:lnTo>
                              <a:lnTo>
                                <a:pt x="82" y="19"/>
                              </a:lnTo>
                              <a:lnTo>
                                <a:pt x="98" y="12"/>
                              </a:lnTo>
                              <a:lnTo>
                                <a:pt x="111" y="2"/>
                              </a:lnTo>
                              <a:lnTo>
                                <a:pt x="113" y="2"/>
                              </a:lnTo>
                              <a:lnTo>
                                <a:pt x="114" y="2"/>
                              </a:lnTo>
                              <a:lnTo>
                                <a:pt x="115" y="3"/>
                              </a:lnTo>
                              <a:lnTo>
                                <a:pt x="114" y="4"/>
                              </a:lnTo>
                              <a:lnTo>
                                <a:pt x="101" y="16"/>
                              </a:lnTo>
                              <a:lnTo>
                                <a:pt x="85" y="23"/>
                              </a:lnTo>
                              <a:lnTo>
                                <a:pt x="68" y="25"/>
                              </a:lnTo>
                              <a:lnTo>
                                <a:pt x="51" y="24"/>
                              </a:lnTo>
                              <a:lnTo>
                                <a:pt x="33" y="20"/>
                              </a:lnTo>
                              <a:lnTo>
                                <a:pt x="16" y="13"/>
                              </a:lnTo>
                              <a:lnTo>
                                <a:pt x="2" y="4"/>
                              </a:lnTo>
                              <a:lnTo>
                                <a:pt x="0" y="2"/>
                              </a:lnTo>
                              <a:lnTo>
                                <a:pt x="2" y="0"/>
                              </a:lnTo>
                              <a:lnTo>
                                <a:pt x="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32" name="Google Shape;532;p6"/>
                        <p:cNvSpPr/>
                        <p:nvPr/>
                      </p:nvSpPr>
                      <p:spPr>
                        <a:xfrm>
                          <a:off x="842501" y="1559461"/>
                          <a:ext cx="30917" cy="8477"/>
                        </a:xfrm>
                        <a:custGeom>
                          <a:rect b="b" l="l" r="r" t="t"/>
                          <a:pathLst>
                            <a:path extrusionOk="0" h="17" w="62">
                              <a:moveTo>
                                <a:pt x="59" y="0"/>
                              </a:moveTo>
                              <a:lnTo>
                                <a:pt x="61" y="2"/>
                              </a:lnTo>
                              <a:lnTo>
                                <a:pt x="62" y="3"/>
                              </a:lnTo>
                              <a:lnTo>
                                <a:pt x="61" y="4"/>
                              </a:lnTo>
                              <a:lnTo>
                                <a:pt x="61" y="4"/>
                              </a:lnTo>
                              <a:lnTo>
                                <a:pt x="61" y="4"/>
                              </a:lnTo>
                              <a:lnTo>
                                <a:pt x="58" y="5"/>
                              </a:lnTo>
                              <a:lnTo>
                                <a:pt x="57" y="5"/>
                              </a:lnTo>
                              <a:lnTo>
                                <a:pt x="47" y="12"/>
                              </a:lnTo>
                              <a:lnTo>
                                <a:pt x="32" y="17"/>
                              </a:lnTo>
                              <a:lnTo>
                                <a:pt x="21" y="16"/>
                              </a:lnTo>
                              <a:lnTo>
                                <a:pt x="10" y="12"/>
                              </a:lnTo>
                              <a:lnTo>
                                <a:pt x="1" y="7"/>
                              </a:lnTo>
                              <a:lnTo>
                                <a:pt x="0" y="5"/>
                              </a:lnTo>
                              <a:lnTo>
                                <a:pt x="0" y="4"/>
                              </a:lnTo>
                              <a:lnTo>
                                <a:pt x="1" y="3"/>
                              </a:lnTo>
                              <a:lnTo>
                                <a:pt x="2" y="3"/>
                              </a:lnTo>
                              <a:lnTo>
                                <a:pt x="9" y="7"/>
                              </a:lnTo>
                              <a:lnTo>
                                <a:pt x="18" y="11"/>
                              </a:lnTo>
                              <a:lnTo>
                                <a:pt x="26" y="13"/>
                              </a:lnTo>
                              <a:lnTo>
                                <a:pt x="34" y="13"/>
                              </a:lnTo>
                              <a:lnTo>
                                <a:pt x="46" y="8"/>
                              </a:lnTo>
                              <a:lnTo>
                                <a:pt x="58" y="2"/>
                              </a:lnTo>
                              <a:lnTo>
                                <a:pt x="58" y="0"/>
                              </a:lnTo>
                              <a:lnTo>
                                <a:pt x="59"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33" name="Google Shape;533;p6"/>
                        <p:cNvSpPr/>
                        <p:nvPr/>
                      </p:nvSpPr>
                      <p:spPr>
                        <a:xfrm>
                          <a:off x="854469" y="1565944"/>
                          <a:ext cx="9475" cy="21941"/>
                        </a:xfrm>
                        <a:custGeom>
                          <a:rect b="b" l="l" r="r" t="t"/>
                          <a:pathLst>
                            <a:path extrusionOk="0" h="44" w="19">
                              <a:moveTo>
                                <a:pt x="13" y="0"/>
                              </a:moveTo>
                              <a:lnTo>
                                <a:pt x="14" y="0"/>
                              </a:lnTo>
                              <a:lnTo>
                                <a:pt x="19" y="8"/>
                              </a:lnTo>
                              <a:lnTo>
                                <a:pt x="18" y="18"/>
                              </a:lnTo>
                              <a:lnTo>
                                <a:pt x="14" y="28"/>
                              </a:lnTo>
                              <a:lnTo>
                                <a:pt x="9" y="36"/>
                              </a:lnTo>
                              <a:lnTo>
                                <a:pt x="4" y="44"/>
                              </a:lnTo>
                              <a:lnTo>
                                <a:pt x="2" y="44"/>
                              </a:lnTo>
                              <a:lnTo>
                                <a:pt x="1" y="44"/>
                              </a:lnTo>
                              <a:lnTo>
                                <a:pt x="0" y="43"/>
                              </a:lnTo>
                              <a:lnTo>
                                <a:pt x="1" y="41"/>
                              </a:lnTo>
                              <a:lnTo>
                                <a:pt x="5" y="35"/>
                              </a:lnTo>
                              <a:lnTo>
                                <a:pt x="10" y="27"/>
                              </a:lnTo>
                              <a:lnTo>
                                <a:pt x="14" y="19"/>
                              </a:lnTo>
                              <a:lnTo>
                                <a:pt x="15" y="11"/>
                              </a:lnTo>
                              <a:lnTo>
                                <a:pt x="12" y="3"/>
                              </a:lnTo>
                              <a:lnTo>
                                <a:pt x="10" y="2"/>
                              </a:lnTo>
                              <a:lnTo>
                                <a:pt x="12" y="0"/>
                              </a:lnTo>
                              <a:lnTo>
                                <a:pt x="1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34" name="Google Shape;534;p6"/>
                        <p:cNvSpPr/>
                        <p:nvPr/>
                      </p:nvSpPr>
                      <p:spPr>
                        <a:xfrm>
                          <a:off x="934255" y="1456736"/>
                          <a:ext cx="17952" cy="34906"/>
                        </a:xfrm>
                        <a:custGeom>
                          <a:rect b="b" l="l" r="r" t="t"/>
                          <a:pathLst>
                            <a:path extrusionOk="0" h="70" w="36">
                              <a:moveTo>
                                <a:pt x="12" y="0"/>
                              </a:moveTo>
                              <a:lnTo>
                                <a:pt x="13" y="0"/>
                              </a:lnTo>
                              <a:lnTo>
                                <a:pt x="14" y="1"/>
                              </a:lnTo>
                              <a:lnTo>
                                <a:pt x="13" y="2"/>
                              </a:lnTo>
                              <a:lnTo>
                                <a:pt x="6" y="13"/>
                              </a:lnTo>
                              <a:lnTo>
                                <a:pt x="5" y="26"/>
                              </a:lnTo>
                              <a:lnTo>
                                <a:pt x="8" y="38"/>
                              </a:lnTo>
                              <a:lnTo>
                                <a:pt x="14" y="50"/>
                              </a:lnTo>
                              <a:lnTo>
                                <a:pt x="24" y="59"/>
                              </a:lnTo>
                              <a:lnTo>
                                <a:pt x="34" y="66"/>
                              </a:lnTo>
                              <a:lnTo>
                                <a:pt x="36" y="67"/>
                              </a:lnTo>
                              <a:lnTo>
                                <a:pt x="36" y="68"/>
                              </a:lnTo>
                              <a:lnTo>
                                <a:pt x="34" y="70"/>
                              </a:lnTo>
                              <a:lnTo>
                                <a:pt x="33" y="70"/>
                              </a:lnTo>
                              <a:lnTo>
                                <a:pt x="21" y="63"/>
                              </a:lnTo>
                              <a:lnTo>
                                <a:pt x="10" y="53"/>
                              </a:lnTo>
                              <a:lnTo>
                                <a:pt x="4" y="39"/>
                              </a:lnTo>
                              <a:lnTo>
                                <a:pt x="0" y="25"/>
                              </a:lnTo>
                              <a:lnTo>
                                <a:pt x="2" y="12"/>
                              </a:lnTo>
                              <a:lnTo>
                                <a:pt x="10" y="0"/>
                              </a:lnTo>
                              <a:lnTo>
                                <a:pt x="1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35" name="Google Shape;535;p6"/>
                        <p:cNvSpPr/>
                        <p:nvPr/>
                      </p:nvSpPr>
                      <p:spPr>
                        <a:xfrm>
                          <a:off x="929768" y="1481670"/>
                          <a:ext cx="10472" cy="5984"/>
                        </a:xfrm>
                        <a:custGeom>
                          <a:rect b="b" l="l" r="r" t="t"/>
                          <a:pathLst>
                            <a:path extrusionOk="0" h="12" w="21">
                              <a:moveTo>
                                <a:pt x="18" y="0"/>
                              </a:moveTo>
                              <a:lnTo>
                                <a:pt x="19" y="1"/>
                              </a:lnTo>
                              <a:lnTo>
                                <a:pt x="21" y="1"/>
                              </a:lnTo>
                              <a:lnTo>
                                <a:pt x="21" y="4"/>
                              </a:lnTo>
                              <a:lnTo>
                                <a:pt x="19" y="4"/>
                              </a:lnTo>
                              <a:lnTo>
                                <a:pt x="14" y="7"/>
                              </a:lnTo>
                              <a:lnTo>
                                <a:pt x="9" y="8"/>
                              </a:lnTo>
                              <a:lnTo>
                                <a:pt x="6" y="9"/>
                              </a:lnTo>
                              <a:lnTo>
                                <a:pt x="4" y="11"/>
                              </a:lnTo>
                              <a:lnTo>
                                <a:pt x="2" y="12"/>
                              </a:lnTo>
                              <a:lnTo>
                                <a:pt x="1" y="12"/>
                              </a:lnTo>
                              <a:lnTo>
                                <a:pt x="0" y="12"/>
                              </a:lnTo>
                              <a:lnTo>
                                <a:pt x="0" y="11"/>
                              </a:lnTo>
                              <a:lnTo>
                                <a:pt x="0" y="8"/>
                              </a:lnTo>
                              <a:lnTo>
                                <a:pt x="2" y="7"/>
                              </a:lnTo>
                              <a:lnTo>
                                <a:pt x="4" y="5"/>
                              </a:lnTo>
                              <a:lnTo>
                                <a:pt x="6" y="5"/>
                              </a:lnTo>
                              <a:lnTo>
                                <a:pt x="13" y="3"/>
                              </a:lnTo>
                              <a:lnTo>
                                <a:pt x="1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36" name="Google Shape;536;p6"/>
                        <p:cNvSpPr/>
                        <p:nvPr/>
                      </p:nvSpPr>
                      <p:spPr>
                        <a:xfrm>
                          <a:off x="779670" y="1481670"/>
                          <a:ext cx="84274" cy="87765"/>
                        </a:xfrm>
                        <a:custGeom>
                          <a:rect b="b" l="l" r="r" t="t"/>
                          <a:pathLst>
                            <a:path extrusionOk="0" h="176" w="169">
                              <a:moveTo>
                                <a:pt x="168" y="0"/>
                              </a:moveTo>
                              <a:lnTo>
                                <a:pt x="169" y="1"/>
                              </a:lnTo>
                              <a:lnTo>
                                <a:pt x="169" y="3"/>
                              </a:lnTo>
                              <a:lnTo>
                                <a:pt x="168" y="4"/>
                              </a:lnTo>
                              <a:lnTo>
                                <a:pt x="158" y="12"/>
                              </a:lnTo>
                              <a:lnTo>
                                <a:pt x="147" y="21"/>
                              </a:lnTo>
                              <a:lnTo>
                                <a:pt x="136" y="28"/>
                              </a:lnTo>
                              <a:lnTo>
                                <a:pt x="116" y="34"/>
                              </a:lnTo>
                              <a:lnTo>
                                <a:pt x="97" y="40"/>
                              </a:lnTo>
                              <a:lnTo>
                                <a:pt x="81" y="46"/>
                              </a:lnTo>
                              <a:lnTo>
                                <a:pt x="67" y="54"/>
                              </a:lnTo>
                              <a:lnTo>
                                <a:pt x="57" y="66"/>
                              </a:lnTo>
                              <a:lnTo>
                                <a:pt x="48" y="85"/>
                              </a:lnTo>
                              <a:lnTo>
                                <a:pt x="42" y="103"/>
                              </a:lnTo>
                              <a:lnTo>
                                <a:pt x="38" y="118"/>
                              </a:lnTo>
                              <a:lnTo>
                                <a:pt x="40" y="134"/>
                              </a:lnTo>
                              <a:lnTo>
                                <a:pt x="41" y="142"/>
                              </a:lnTo>
                              <a:lnTo>
                                <a:pt x="42" y="150"/>
                              </a:lnTo>
                              <a:lnTo>
                                <a:pt x="42" y="158"/>
                              </a:lnTo>
                              <a:lnTo>
                                <a:pt x="41" y="165"/>
                              </a:lnTo>
                              <a:lnTo>
                                <a:pt x="37" y="171"/>
                              </a:lnTo>
                              <a:lnTo>
                                <a:pt x="28" y="176"/>
                              </a:lnTo>
                              <a:lnTo>
                                <a:pt x="18" y="175"/>
                              </a:lnTo>
                              <a:lnTo>
                                <a:pt x="9" y="172"/>
                              </a:lnTo>
                              <a:lnTo>
                                <a:pt x="1" y="167"/>
                              </a:lnTo>
                              <a:lnTo>
                                <a:pt x="0" y="165"/>
                              </a:lnTo>
                              <a:lnTo>
                                <a:pt x="1" y="164"/>
                              </a:lnTo>
                              <a:lnTo>
                                <a:pt x="3" y="163"/>
                              </a:lnTo>
                              <a:lnTo>
                                <a:pt x="4" y="164"/>
                              </a:lnTo>
                              <a:lnTo>
                                <a:pt x="11" y="168"/>
                              </a:lnTo>
                              <a:lnTo>
                                <a:pt x="18" y="171"/>
                              </a:lnTo>
                              <a:lnTo>
                                <a:pt x="26" y="172"/>
                              </a:lnTo>
                              <a:lnTo>
                                <a:pt x="34" y="168"/>
                              </a:lnTo>
                              <a:lnTo>
                                <a:pt x="38" y="160"/>
                              </a:lnTo>
                              <a:lnTo>
                                <a:pt x="38" y="150"/>
                              </a:lnTo>
                              <a:lnTo>
                                <a:pt x="37" y="140"/>
                              </a:lnTo>
                              <a:lnTo>
                                <a:pt x="34" y="130"/>
                              </a:lnTo>
                              <a:lnTo>
                                <a:pt x="36" y="110"/>
                              </a:lnTo>
                              <a:lnTo>
                                <a:pt x="41" y="89"/>
                              </a:lnTo>
                              <a:lnTo>
                                <a:pt x="50" y="70"/>
                              </a:lnTo>
                              <a:lnTo>
                                <a:pt x="64" y="54"/>
                              </a:lnTo>
                              <a:lnTo>
                                <a:pt x="79" y="42"/>
                              </a:lnTo>
                              <a:lnTo>
                                <a:pt x="99" y="34"/>
                              </a:lnTo>
                              <a:lnTo>
                                <a:pt x="113" y="32"/>
                              </a:lnTo>
                              <a:lnTo>
                                <a:pt x="127" y="28"/>
                              </a:lnTo>
                              <a:lnTo>
                                <a:pt x="140" y="21"/>
                              </a:lnTo>
                              <a:lnTo>
                                <a:pt x="154" y="11"/>
                              </a:lnTo>
                              <a:lnTo>
                                <a:pt x="167" y="0"/>
                              </a:lnTo>
                              <a:lnTo>
                                <a:pt x="16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37" name="Google Shape;537;p6"/>
                        <p:cNvSpPr/>
                        <p:nvPr/>
                      </p:nvSpPr>
                      <p:spPr>
                        <a:xfrm>
                          <a:off x="766206" y="1576914"/>
                          <a:ext cx="31914" cy="55850"/>
                        </a:xfrm>
                        <a:custGeom>
                          <a:rect b="b" l="l" r="r" t="t"/>
                          <a:pathLst>
                            <a:path extrusionOk="0" h="112" w="64">
                              <a:moveTo>
                                <a:pt x="8" y="0"/>
                              </a:moveTo>
                              <a:lnTo>
                                <a:pt x="15" y="1"/>
                              </a:lnTo>
                              <a:lnTo>
                                <a:pt x="18" y="6"/>
                              </a:lnTo>
                              <a:lnTo>
                                <a:pt x="16" y="13"/>
                              </a:lnTo>
                              <a:lnTo>
                                <a:pt x="15" y="21"/>
                              </a:lnTo>
                              <a:lnTo>
                                <a:pt x="12" y="29"/>
                              </a:lnTo>
                              <a:lnTo>
                                <a:pt x="10" y="34"/>
                              </a:lnTo>
                              <a:lnTo>
                                <a:pt x="7" y="45"/>
                              </a:lnTo>
                              <a:lnTo>
                                <a:pt x="4" y="55"/>
                              </a:lnTo>
                              <a:lnTo>
                                <a:pt x="4" y="67"/>
                              </a:lnTo>
                              <a:lnTo>
                                <a:pt x="7" y="78"/>
                              </a:lnTo>
                              <a:lnTo>
                                <a:pt x="14" y="86"/>
                              </a:lnTo>
                              <a:lnTo>
                                <a:pt x="20" y="90"/>
                              </a:lnTo>
                              <a:lnTo>
                                <a:pt x="26" y="94"/>
                              </a:lnTo>
                              <a:lnTo>
                                <a:pt x="31" y="99"/>
                              </a:lnTo>
                              <a:lnTo>
                                <a:pt x="40" y="106"/>
                              </a:lnTo>
                              <a:lnTo>
                                <a:pt x="51" y="107"/>
                              </a:lnTo>
                              <a:lnTo>
                                <a:pt x="61" y="108"/>
                              </a:lnTo>
                              <a:lnTo>
                                <a:pt x="63" y="108"/>
                              </a:lnTo>
                              <a:lnTo>
                                <a:pt x="64" y="110"/>
                              </a:lnTo>
                              <a:lnTo>
                                <a:pt x="63" y="111"/>
                              </a:lnTo>
                              <a:lnTo>
                                <a:pt x="61" y="112"/>
                              </a:lnTo>
                              <a:lnTo>
                                <a:pt x="49" y="112"/>
                              </a:lnTo>
                              <a:lnTo>
                                <a:pt x="39" y="110"/>
                              </a:lnTo>
                              <a:lnTo>
                                <a:pt x="35" y="108"/>
                              </a:lnTo>
                              <a:lnTo>
                                <a:pt x="32" y="106"/>
                              </a:lnTo>
                              <a:lnTo>
                                <a:pt x="30" y="103"/>
                              </a:lnTo>
                              <a:lnTo>
                                <a:pt x="27" y="100"/>
                              </a:lnTo>
                              <a:lnTo>
                                <a:pt x="24" y="98"/>
                              </a:lnTo>
                              <a:lnTo>
                                <a:pt x="15" y="91"/>
                              </a:lnTo>
                              <a:lnTo>
                                <a:pt x="6" y="83"/>
                              </a:lnTo>
                              <a:lnTo>
                                <a:pt x="0" y="72"/>
                              </a:lnTo>
                              <a:lnTo>
                                <a:pt x="0" y="53"/>
                              </a:lnTo>
                              <a:lnTo>
                                <a:pt x="6" y="33"/>
                              </a:lnTo>
                              <a:lnTo>
                                <a:pt x="7" y="29"/>
                              </a:lnTo>
                              <a:lnTo>
                                <a:pt x="10" y="23"/>
                              </a:lnTo>
                              <a:lnTo>
                                <a:pt x="12" y="16"/>
                              </a:lnTo>
                              <a:lnTo>
                                <a:pt x="14" y="10"/>
                              </a:lnTo>
                              <a:lnTo>
                                <a:pt x="12" y="5"/>
                              </a:lnTo>
                              <a:lnTo>
                                <a:pt x="8" y="4"/>
                              </a:lnTo>
                              <a:lnTo>
                                <a:pt x="7" y="2"/>
                              </a:lnTo>
                              <a:lnTo>
                                <a:pt x="6" y="1"/>
                              </a:lnTo>
                              <a:lnTo>
                                <a:pt x="7" y="0"/>
                              </a:lnTo>
                              <a:lnTo>
                                <a:pt x="8"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38" name="Google Shape;538;p6"/>
                        <p:cNvSpPr/>
                        <p:nvPr/>
                      </p:nvSpPr>
                      <p:spPr>
                        <a:xfrm>
                          <a:off x="735289" y="1639247"/>
                          <a:ext cx="38896" cy="24435"/>
                        </a:xfrm>
                        <a:custGeom>
                          <a:rect b="b" l="l" r="r" t="t"/>
                          <a:pathLst>
                            <a:path extrusionOk="0" h="49" w="78">
                              <a:moveTo>
                                <a:pt x="76" y="0"/>
                              </a:moveTo>
                              <a:lnTo>
                                <a:pt x="77" y="0"/>
                              </a:lnTo>
                              <a:lnTo>
                                <a:pt x="78" y="2"/>
                              </a:lnTo>
                              <a:lnTo>
                                <a:pt x="78" y="3"/>
                              </a:lnTo>
                              <a:lnTo>
                                <a:pt x="72" y="16"/>
                              </a:lnTo>
                              <a:lnTo>
                                <a:pt x="64" y="28"/>
                              </a:lnTo>
                              <a:lnTo>
                                <a:pt x="55" y="39"/>
                              </a:lnTo>
                              <a:lnTo>
                                <a:pt x="43" y="47"/>
                              </a:lnTo>
                              <a:lnTo>
                                <a:pt x="32" y="49"/>
                              </a:lnTo>
                              <a:lnTo>
                                <a:pt x="21" y="49"/>
                              </a:lnTo>
                              <a:lnTo>
                                <a:pt x="16" y="49"/>
                              </a:lnTo>
                              <a:lnTo>
                                <a:pt x="12" y="48"/>
                              </a:lnTo>
                              <a:lnTo>
                                <a:pt x="7" y="47"/>
                              </a:lnTo>
                              <a:lnTo>
                                <a:pt x="3" y="47"/>
                              </a:lnTo>
                              <a:lnTo>
                                <a:pt x="2" y="47"/>
                              </a:lnTo>
                              <a:lnTo>
                                <a:pt x="2" y="45"/>
                              </a:lnTo>
                              <a:lnTo>
                                <a:pt x="0" y="44"/>
                              </a:lnTo>
                              <a:lnTo>
                                <a:pt x="2" y="43"/>
                              </a:lnTo>
                              <a:lnTo>
                                <a:pt x="2" y="43"/>
                              </a:lnTo>
                              <a:lnTo>
                                <a:pt x="6" y="43"/>
                              </a:lnTo>
                              <a:lnTo>
                                <a:pt x="9" y="44"/>
                              </a:lnTo>
                              <a:lnTo>
                                <a:pt x="13" y="44"/>
                              </a:lnTo>
                              <a:lnTo>
                                <a:pt x="25" y="47"/>
                              </a:lnTo>
                              <a:lnTo>
                                <a:pt x="39" y="44"/>
                              </a:lnTo>
                              <a:lnTo>
                                <a:pt x="51" y="37"/>
                              </a:lnTo>
                              <a:lnTo>
                                <a:pt x="60" y="27"/>
                              </a:lnTo>
                              <a:lnTo>
                                <a:pt x="68" y="14"/>
                              </a:lnTo>
                              <a:lnTo>
                                <a:pt x="74" y="0"/>
                              </a:lnTo>
                              <a:lnTo>
                                <a:pt x="7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39" name="Google Shape;539;p6"/>
                        <p:cNvSpPr/>
                        <p:nvPr/>
                      </p:nvSpPr>
                      <p:spPr>
                        <a:xfrm>
                          <a:off x="757230" y="1658695"/>
                          <a:ext cx="8976" cy="36403"/>
                        </a:xfrm>
                        <a:custGeom>
                          <a:rect b="b" l="l" r="r" t="t"/>
                          <a:pathLst>
                            <a:path extrusionOk="0" h="73" w="18">
                              <a:moveTo>
                                <a:pt x="5" y="0"/>
                              </a:moveTo>
                              <a:lnTo>
                                <a:pt x="7" y="1"/>
                              </a:lnTo>
                              <a:lnTo>
                                <a:pt x="8" y="2"/>
                              </a:lnTo>
                              <a:lnTo>
                                <a:pt x="7" y="2"/>
                              </a:lnTo>
                              <a:lnTo>
                                <a:pt x="7" y="4"/>
                              </a:lnTo>
                              <a:lnTo>
                                <a:pt x="5" y="10"/>
                              </a:lnTo>
                              <a:lnTo>
                                <a:pt x="4" y="24"/>
                              </a:lnTo>
                              <a:lnTo>
                                <a:pt x="5" y="36"/>
                              </a:lnTo>
                              <a:lnTo>
                                <a:pt x="7" y="42"/>
                              </a:lnTo>
                              <a:lnTo>
                                <a:pt x="9" y="47"/>
                              </a:lnTo>
                              <a:lnTo>
                                <a:pt x="11" y="53"/>
                              </a:lnTo>
                              <a:lnTo>
                                <a:pt x="11" y="57"/>
                              </a:lnTo>
                              <a:lnTo>
                                <a:pt x="12" y="61"/>
                              </a:lnTo>
                              <a:lnTo>
                                <a:pt x="13" y="63"/>
                              </a:lnTo>
                              <a:lnTo>
                                <a:pt x="14" y="66"/>
                              </a:lnTo>
                              <a:lnTo>
                                <a:pt x="18" y="69"/>
                              </a:lnTo>
                              <a:lnTo>
                                <a:pt x="18" y="70"/>
                              </a:lnTo>
                              <a:lnTo>
                                <a:pt x="18" y="73"/>
                              </a:lnTo>
                              <a:lnTo>
                                <a:pt x="17" y="73"/>
                              </a:lnTo>
                              <a:lnTo>
                                <a:pt x="16" y="73"/>
                              </a:lnTo>
                              <a:lnTo>
                                <a:pt x="11" y="67"/>
                              </a:lnTo>
                              <a:lnTo>
                                <a:pt x="7" y="59"/>
                              </a:lnTo>
                              <a:lnTo>
                                <a:pt x="5" y="51"/>
                              </a:lnTo>
                              <a:lnTo>
                                <a:pt x="3" y="44"/>
                              </a:lnTo>
                              <a:lnTo>
                                <a:pt x="0" y="33"/>
                              </a:lnTo>
                              <a:lnTo>
                                <a:pt x="0" y="21"/>
                              </a:lnTo>
                              <a:lnTo>
                                <a:pt x="0" y="13"/>
                              </a:lnTo>
                              <a:lnTo>
                                <a:pt x="1" y="12"/>
                              </a:lnTo>
                              <a:lnTo>
                                <a:pt x="1" y="9"/>
                              </a:lnTo>
                              <a:lnTo>
                                <a:pt x="3" y="6"/>
                              </a:lnTo>
                              <a:lnTo>
                                <a:pt x="3" y="5"/>
                              </a:lnTo>
                              <a:lnTo>
                                <a:pt x="3" y="4"/>
                              </a:lnTo>
                              <a:lnTo>
                                <a:pt x="3" y="2"/>
                              </a:lnTo>
                              <a:lnTo>
                                <a:pt x="4" y="1"/>
                              </a:lnTo>
                              <a:lnTo>
                                <a:pt x="4" y="1"/>
                              </a:lnTo>
                              <a:lnTo>
                                <a:pt x="5"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40" name="Google Shape;540;p6"/>
                        <p:cNvSpPr/>
                        <p:nvPr/>
                      </p:nvSpPr>
                      <p:spPr>
                        <a:xfrm>
                          <a:off x="794131" y="1624786"/>
                          <a:ext cx="19947" cy="23437"/>
                        </a:xfrm>
                        <a:custGeom>
                          <a:rect b="b" l="l" r="r" t="t"/>
                          <a:pathLst>
                            <a:path extrusionOk="0" h="47" w="40">
                              <a:moveTo>
                                <a:pt x="3" y="0"/>
                              </a:moveTo>
                              <a:lnTo>
                                <a:pt x="4" y="0"/>
                              </a:lnTo>
                              <a:lnTo>
                                <a:pt x="4" y="2"/>
                              </a:lnTo>
                              <a:lnTo>
                                <a:pt x="9" y="15"/>
                              </a:lnTo>
                              <a:lnTo>
                                <a:pt x="17" y="28"/>
                              </a:lnTo>
                              <a:lnTo>
                                <a:pt x="21" y="33"/>
                              </a:lnTo>
                              <a:lnTo>
                                <a:pt x="27" y="37"/>
                              </a:lnTo>
                              <a:lnTo>
                                <a:pt x="32" y="40"/>
                              </a:lnTo>
                              <a:lnTo>
                                <a:pt x="38" y="44"/>
                              </a:lnTo>
                              <a:lnTo>
                                <a:pt x="40" y="44"/>
                              </a:lnTo>
                              <a:lnTo>
                                <a:pt x="40" y="45"/>
                              </a:lnTo>
                              <a:lnTo>
                                <a:pt x="38" y="47"/>
                              </a:lnTo>
                              <a:lnTo>
                                <a:pt x="36" y="47"/>
                              </a:lnTo>
                              <a:lnTo>
                                <a:pt x="24" y="40"/>
                              </a:lnTo>
                              <a:lnTo>
                                <a:pt x="13" y="31"/>
                              </a:lnTo>
                              <a:lnTo>
                                <a:pt x="7" y="17"/>
                              </a:lnTo>
                              <a:lnTo>
                                <a:pt x="0" y="2"/>
                              </a:lnTo>
                              <a:lnTo>
                                <a:pt x="1" y="0"/>
                              </a:lnTo>
                              <a:lnTo>
                                <a:pt x="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41" name="Google Shape;541;p6"/>
                        <p:cNvSpPr/>
                        <p:nvPr/>
                      </p:nvSpPr>
                      <p:spPr>
                        <a:xfrm>
                          <a:off x="806099" y="1539016"/>
                          <a:ext cx="40890" cy="58842"/>
                        </a:xfrm>
                        <a:custGeom>
                          <a:rect b="b" l="l" r="r" t="t"/>
                          <a:pathLst>
                            <a:path extrusionOk="0" h="118" w="82">
                              <a:moveTo>
                                <a:pt x="81" y="0"/>
                              </a:moveTo>
                              <a:lnTo>
                                <a:pt x="82" y="1"/>
                              </a:lnTo>
                              <a:lnTo>
                                <a:pt x="82" y="3"/>
                              </a:lnTo>
                              <a:lnTo>
                                <a:pt x="82" y="4"/>
                              </a:lnTo>
                              <a:lnTo>
                                <a:pt x="69" y="15"/>
                              </a:lnTo>
                              <a:lnTo>
                                <a:pt x="56" y="23"/>
                              </a:lnTo>
                              <a:lnTo>
                                <a:pt x="44" y="32"/>
                              </a:lnTo>
                              <a:lnTo>
                                <a:pt x="34" y="44"/>
                              </a:lnTo>
                              <a:lnTo>
                                <a:pt x="29" y="60"/>
                              </a:lnTo>
                              <a:lnTo>
                                <a:pt x="28" y="70"/>
                              </a:lnTo>
                              <a:lnTo>
                                <a:pt x="25" y="82"/>
                              </a:lnTo>
                              <a:lnTo>
                                <a:pt x="21" y="93"/>
                              </a:lnTo>
                              <a:lnTo>
                                <a:pt x="12" y="105"/>
                              </a:lnTo>
                              <a:lnTo>
                                <a:pt x="3" y="117"/>
                              </a:lnTo>
                              <a:lnTo>
                                <a:pt x="1" y="118"/>
                              </a:lnTo>
                              <a:lnTo>
                                <a:pt x="0" y="117"/>
                              </a:lnTo>
                              <a:lnTo>
                                <a:pt x="0" y="115"/>
                              </a:lnTo>
                              <a:lnTo>
                                <a:pt x="0" y="114"/>
                              </a:lnTo>
                              <a:lnTo>
                                <a:pt x="8" y="103"/>
                              </a:lnTo>
                              <a:lnTo>
                                <a:pt x="17" y="93"/>
                              </a:lnTo>
                              <a:lnTo>
                                <a:pt x="21" y="81"/>
                              </a:lnTo>
                              <a:lnTo>
                                <a:pt x="25" y="64"/>
                              </a:lnTo>
                              <a:lnTo>
                                <a:pt x="29" y="46"/>
                              </a:lnTo>
                              <a:lnTo>
                                <a:pt x="37" y="35"/>
                              </a:lnTo>
                              <a:lnTo>
                                <a:pt x="46" y="25"/>
                              </a:lnTo>
                              <a:lnTo>
                                <a:pt x="57" y="17"/>
                              </a:lnTo>
                              <a:lnTo>
                                <a:pt x="69" y="11"/>
                              </a:lnTo>
                              <a:lnTo>
                                <a:pt x="79" y="1"/>
                              </a:lnTo>
                              <a:lnTo>
                                <a:pt x="8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42" name="Google Shape;542;p6"/>
                        <p:cNvSpPr/>
                        <p:nvPr/>
                      </p:nvSpPr>
                      <p:spPr>
                        <a:xfrm>
                          <a:off x="810587" y="1626282"/>
                          <a:ext cx="131647" cy="52360"/>
                        </a:xfrm>
                        <a:custGeom>
                          <a:rect b="b" l="l" r="r" t="t"/>
                          <a:pathLst>
                            <a:path extrusionOk="0" h="105" w="264">
                              <a:moveTo>
                                <a:pt x="2" y="0"/>
                              </a:moveTo>
                              <a:lnTo>
                                <a:pt x="3" y="0"/>
                              </a:lnTo>
                              <a:lnTo>
                                <a:pt x="11" y="3"/>
                              </a:lnTo>
                              <a:lnTo>
                                <a:pt x="19" y="3"/>
                              </a:lnTo>
                              <a:lnTo>
                                <a:pt x="27" y="4"/>
                              </a:lnTo>
                              <a:lnTo>
                                <a:pt x="36" y="7"/>
                              </a:lnTo>
                              <a:lnTo>
                                <a:pt x="45" y="9"/>
                              </a:lnTo>
                              <a:lnTo>
                                <a:pt x="58" y="17"/>
                              </a:lnTo>
                              <a:lnTo>
                                <a:pt x="69" y="25"/>
                              </a:lnTo>
                              <a:lnTo>
                                <a:pt x="80" y="36"/>
                              </a:lnTo>
                              <a:lnTo>
                                <a:pt x="97" y="50"/>
                              </a:lnTo>
                              <a:lnTo>
                                <a:pt x="117" y="62"/>
                              </a:lnTo>
                              <a:lnTo>
                                <a:pt x="138" y="70"/>
                              </a:lnTo>
                              <a:lnTo>
                                <a:pt x="160" y="73"/>
                              </a:lnTo>
                              <a:lnTo>
                                <a:pt x="183" y="67"/>
                              </a:lnTo>
                              <a:lnTo>
                                <a:pt x="195" y="61"/>
                              </a:lnTo>
                              <a:lnTo>
                                <a:pt x="208" y="53"/>
                              </a:lnTo>
                              <a:lnTo>
                                <a:pt x="223" y="44"/>
                              </a:lnTo>
                              <a:lnTo>
                                <a:pt x="236" y="40"/>
                              </a:lnTo>
                              <a:lnTo>
                                <a:pt x="250" y="40"/>
                              </a:lnTo>
                              <a:lnTo>
                                <a:pt x="253" y="42"/>
                              </a:lnTo>
                              <a:lnTo>
                                <a:pt x="257" y="45"/>
                              </a:lnTo>
                              <a:lnTo>
                                <a:pt x="258" y="48"/>
                              </a:lnTo>
                              <a:lnTo>
                                <a:pt x="260" y="52"/>
                              </a:lnTo>
                              <a:lnTo>
                                <a:pt x="261" y="56"/>
                              </a:lnTo>
                              <a:lnTo>
                                <a:pt x="264" y="78"/>
                              </a:lnTo>
                              <a:lnTo>
                                <a:pt x="264" y="102"/>
                              </a:lnTo>
                              <a:lnTo>
                                <a:pt x="264" y="103"/>
                              </a:lnTo>
                              <a:lnTo>
                                <a:pt x="262" y="105"/>
                              </a:lnTo>
                              <a:lnTo>
                                <a:pt x="261" y="103"/>
                              </a:lnTo>
                              <a:lnTo>
                                <a:pt x="260" y="102"/>
                              </a:lnTo>
                              <a:lnTo>
                                <a:pt x="260" y="85"/>
                              </a:lnTo>
                              <a:lnTo>
                                <a:pt x="260" y="67"/>
                              </a:lnTo>
                              <a:lnTo>
                                <a:pt x="256" y="52"/>
                              </a:lnTo>
                              <a:lnTo>
                                <a:pt x="250" y="45"/>
                              </a:lnTo>
                              <a:lnTo>
                                <a:pt x="243" y="44"/>
                              </a:lnTo>
                              <a:lnTo>
                                <a:pt x="233" y="45"/>
                              </a:lnTo>
                              <a:lnTo>
                                <a:pt x="224" y="49"/>
                              </a:lnTo>
                              <a:lnTo>
                                <a:pt x="217" y="53"/>
                              </a:lnTo>
                              <a:lnTo>
                                <a:pt x="200" y="62"/>
                              </a:lnTo>
                              <a:lnTo>
                                <a:pt x="183" y="70"/>
                              </a:lnTo>
                              <a:lnTo>
                                <a:pt x="166" y="75"/>
                              </a:lnTo>
                              <a:lnTo>
                                <a:pt x="146" y="75"/>
                              </a:lnTo>
                              <a:lnTo>
                                <a:pt x="125" y="70"/>
                              </a:lnTo>
                              <a:lnTo>
                                <a:pt x="107" y="62"/>
                              </a:lnTo>
                              <a:lnTo>
                                <a:pt x="90" y="50"/>
                              </a:lnTo>
                              <a:lnTo>
                                <a:pt x="74" y="37"/>
                              </a:lnTo>
                              <a:lnTo>
                                <a:pt x="62" y="25"/>
                              </a:lnTo>
                              <a:lnTo>
                                <a:pt x="49" y="16"/>
                              </a:lnTo>
                              <a:lnTo>
                                <a:pt x="33" y="9"/>
                              </a:lnTo>
                              <a:lnTo>
                                <a:pt x="21" y="7"/>
                              </a:lnTo>
                              <a:lnTo>
                                <a:pt x="11" y="7"/>
                              </a:lnTo>
                              <a:lnTo>
                                <a:pt x="7" y="5"/>
                              </a:lnTo>
                              <a:lnTo>
                                <a:pt x="4" y="5"/>
                              </a:lnTo>
                              <a:lnTo>
                                <a:pt x="0" y="4"/>
                              </a:lnTo>
                              <a:lnTo>
                                <a:pt x="0" y="3"/>
                              </a:lnTo>
                              <a:lnTo>
                                <a:pt x="0" y="1"/>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43" name="Google Shape;543;p6"/>
                        <p:cNvSpPr/>
                        <p:nvPr/>
                      </p:nvSpPr>
                      <p:spPr>
                        <a:xfrm>
                          <a:off x="915805" y="1610325"/>
                          <a:ext cx="15957" cy="42386"/>
                        </a:xfrm>
                        <a:custGeom>
                          <a:rect b="b" l="l" r="r" t="t"/>
                          <a:pathLst>
                            <a:path extrusionOk="0" h="85" w="32">
                              <a:moveTo>
                                <a:pt x="6" y="0"/>
                              </a:moveTo>
                              <a:lnTo>
                                <a:pt x="20" y="4"/>
                              </a:lnTo>
                              <a:lnTo>
                                <a:pt x="28" y="12"/>
                              </a:lnTo>
                              <a:lnTo>
                                <a:pt x="32" y="21"/>
                              </a:lnTo>
                              <a:lnTo>
                                <a:pt x="32" y="32"/>
                              </a:lnTo>
                              <a:lnTo>
                                <a:pt x="29" y="44"/>
                              </a:lnTo>
                              <a:lnTo>
                                <a:pt x="24" y="56"/>
                              </a:lnTo>
                              <a:lnTo>
                                <a:pt x="18" y="66"/>
                              </a:lnTo>
                              <a:lnTo>
                                <a:pt x="10" y="76"/>
                              </a:lnTo>
                              <a:lnTo>
                                <a:pt x="4" y="85"/>
                              </a:lnTo>
                              <a:lnTo>
                                <a:pt x="2" y="85"/>
                              </a:lnTo>
                              <a:lnTo>
                                <a:pt x="1" y="85"/>
                              </a:lnTo>
                              <a:lnTo>
                                <a:pt x="0" y="82"/>
                              </a:lnTo>
                              <a:lnTo>
                                <a:pt x="1" y="81"/>
                              </a:lnTo>
                              <a:lnTo>
                                <a:pt x="8" y="74"/>
                              </a:lnTo>
                              <a:lnTo>
                                <a:pt x="14" y="65"/>
                              </a:lnTo>
                              <a:lnTo>
                                <a:pt x="20" y="54"/>
                              </a:lnTo>
                              <a:lnTo>
                                <a:pt x="25" y="44"/>
                              </a:lnTo>
                              <a:lnTo>
                                <a:pt x="28" y="33"/>
                              </a:lnTo>
                              <a:lnTo>
                                <a:pt x="28" y="24"/>
                              </a:lnTo>
                              <a:lnTo>
                                <a:pt x="25" y="15"/>
                              </a:lnTo>
                              <a:lnTo>
                                <a:pt x="17" y="8"/>
                              </a:lnTo>
                              <a:lnTo>
                                <a:pt x="5" y="4"/>
                              </a:lnTo>
                              <a:lnTo>
                                <a:pt x="4" y="3"/>
                              </a:lnTo>
                              <a:lnTo>
                                <a:pt x="4" y="1"/>
                              </a:lnTo>
                              <a:lnTo>
                                <a:pt x="5" y="0"/>
                              </a:lnTo>
                              <a:lnTo>
                                <a:pt x="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44" name="Google Shape;544;p6"/>
                        <p:cNvSpPr/>
                        <p:nvPr/>
                      </p:nvSpPr>
                      <p:spPr>
                        <a:xfrm>
                          <a:off x="852475" y="1661188"/>
                          <a:ext cx="47872" cy="20445"/>
                        </a:xfrm>
                        <a:custGeom>
                          <a:rect b="b" l="l" r="r" t="t"/>
                          <a:pathLst>
                            <a:path extrusionOk="0" h="41" w="96">
                              <a:moveTo>
                                <a:pt x="94" y="0"/>
                              </a:moveTo>
                              <a:lnTo>
                                <a:pt x="95" y="1"/>
                              </a:lnTo>
                              <a:lnTo>
                                <a:pt x="96" y="3"/>
                              </a:lnTo>
                              <a:lnTo>
                                <a:pt x="96" y="4"/>
                              </a:lnTo>
                              <a:lnTo>
                                <a:pt x="95" y="5"/>
                              </a:lnTo>
                              <a:lnTo>
                                <a:pt x="87" y="12"/>
                              </a:lnTo>
                              <a:lnTo>
                                <a:pt x="80" y="21"/>
                              </a:lnTo>
                              <a:lnTo>
                                <a:pt x="74" y="31"/>
                              </a:lnTo>
                              <a:lnTo>
                                <a:pt x="66" y="39"/>
                              </a:lnTo>
                              <a:lnTo>
                                <a:pt x="55" y="41"/>
                              </a:lnTo>
                              <a:lnTo>
                                <a:pt x="38" y="40"/>
                              </a:lnTo>
                              <a:lnTo>
                                <a:pt x="22" y="35"/>
                              </a:lnTo>
                              <a:lnTo>
                                <a:pt x="17" y="31"/>
                              </a:lnTo>
                              <a:lnTo>
                                <a:pt x="12" y="27"/>
                              </a:lnTo>
                              <a:lnTo>
                                <a:pt x="6" y="24"/>
                              </a:lnTo>
                              <a:lnTo>
                                <a:pt x="1" y="21"/>
                              </a:lnTo>
                              <a:lnTo>
                                <a:pt x="0" y="21"/>
                              </a:lnTo>
                              <a:lnTo>
                                <a:pt x="0" y="19"/>
                              </a:lnTo>
                              <a:lnTo>
                                <a:pt x="1" y="19"/>
                              </a:lnTo>
                              <a:lnTo>
                                <a:pt x="2" y="17"/>
                              </a:lnTo>
                              <a:lnTo>
                                <a:pt x="8" y="20"/>
                              </a:lnTo>
                              <a:lnTo>
                                <a:pt x="13" y="24"/>
                              </a:lnTo>
                              <a:lnTo>
                                <a:pt x="18" y="27"/>
                              </a:lnTo>
                              <a:lnTo>
                                <a:pt x="27" y="32"/>
                              </a:lnTo>
                              <a:lnTo>
                                <a:pt x="39" y="36"/>
                              </a:lnTo>
                              <a:lnTo>
                                <a:pt x="51" y="37"/>
                              </a:lnTo>
                              <a:lnTo>
                                <a:pt x="63" y="35"/>
                              </a:lnTo>
                              <a:lnTo>
                                <a:pt x="71" y="27"/>
                              </a:lnTo>
                              <a:lnTo>
                                <a:pt x="78" y="17"/>
                              </a:lnTo>
                              <a:lnTo>
                                <a:pt x="84" y="9"/>
                              </a:lnTo>
                              <a:lnTo>
                                <a:pt x="90" y="4"/>
                              </a:lnTo>
                              <a:lnTo>
                                <a:pt x="90" y="4"/>
                              </a:lnTo>
                              <a:lnTo>
                                <a:pt x="90" y="3"/>
                              </a:lnTo>
                              <a:lnTo>
                                <a:pt x="91" y="1"/>
                              </a:lnTo>
                              <a:lnTo>
                                <a:pt x="92" y="0"/>
                              </a:lnTo>
                              <a:lnTo>
                                <a:pt x="9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45" name="Google Shape;545;p6"/>
                        <p:cNvSpPr/>
                        <p:nvPr/>
                      </p:nvSpPr>
                      <p:spPr>
                        <a:xfrm>
                          <a:off x="790142" y="1644732"/>
                          <a:ext cx="56848" cy="95245"/>
                        </a:xfrm>
                        <a:custGeom>
                          <a:rect b="b" l="l" r="r" t="t"/>
                          <a:pathLst>
                            <a:path extrusionOk="0" h="191" w="114">
                              <a:moveTo>
                                <a:pt x="35" y="0"/>
                              </a:moveTo>
                              <a:lnTo>
                                <a:pt x="36" y="0"/>
                              </a:lnTo>
                              <a:lnTo>
                                <a:pt x="36" y="1"/>
                              </a:lnTo>
                              <a:lnTo>
                                <a:pt x="36" y="3"/>
                              </a:lnTo>
                              <a:lnTo>
                                <a:pt x="25" y="15"/>
                              </a:lnTo>
                              <a:lnTo>
                                <a:pt x="17" y="28"/>
                              </a:lnTo>
                              <a:lnTo>
                                <a:pt x="11" y="38"/>
                              </a:lnTo>
                              <a:lnTo>
                                <a:pt x="5" y="50"/>
                              </a:lnTo>
                              <a:lnTo>
                                <a:pt x="4" y="62"/>
                              </a:lnTo>
                              <a:lnTo>
                                <a:pt x="7" y="82"/>
                              </a:lnTo>
                              <a:lnTo>
                                <a:pt x="12" y="102"/>
                              </a:lnTo>
                              <a:lnTo>
                                <a:pt x="17" y="122"/>
                              </a:lnTo>
                              <a:lnTo>
                                <a:pt x="28" y="142"/>
                              </a:lnTo>
                              <a:lnTo>
                                <a:pt x="43" y="158"/>
                              </a:lnTo>
                              <a:lnTo>
                                <a:pt x="62" y="168"/>
                              </a:lnTo>
                              <a:lnTo>
                                <a:pt x="88" y="179"/>
                              </a:lnTo>
                              <a:lnTo>
                                <a:pt x="113" y="187"/>
                              </a:lnTo>
                              <a:lnTo>
                                <a:pt x="114" y="188"/>
                              </a:lnTo>
                              <a:lnTo>
                                <a:pt x="114" y="189"/>
                              </a:lnTo>
                              <a:lnTo>
                                <a:pt x="113" y="191"/>
                              </a:lnTo>
                              <a:lnTo>
                                <a:pt x="111" y="191"/>
                              </a:lnTo>
                              <a:lnTo>
                                <a:pt x="94" y="185"/>
                              </a:lnTo>
                              <a:lnTo>
                                <a:pt x="78" y="179"/>
                              </a:lnTo>
                              <a:lnTo>
                                <a:pt x="62" y="173"/>
                              </a:lnTo>
                              <a:lnTo>
                                <a:pt x="48" y="167"/>
                              </a:lnTo>
                              <a:lnTo>
                                <a:pt x="32" y="154"/>
                              </a:lnTo>
                              <a:lnTo>
                                <a:pt x="20" y="138"/>
                              </a:lnTo>
                              <a:lnTo>
                                <a:pt x="13" y="119"/>
                              </a:lnTo>
                              <a:lnTo>
                                <a:pt x="8" y="103"/>
                              </a:lnTo>
                              <a:lnTo>
                                <a:pt x="3" y="87"/>
                              </a:lnTo>
                              <a:lnTo>
                                <a:pt x="0" y="70"/>
                              </a:lnTo>
                              <a:lnTo>
                                <a:pt x="0" y="54"/>
                              </a:lnTo>
                              <a:lnTo>
                                <a:pt x="7" y="37"/>
                              </a:lnTo>
                              <a:lnTo>
                                <a:pt x="15" y="21"/>
                              </a:lnTo>
                              <a:lnTo>
                                <a:pt x="23" y="11"/>
                              </a:lnTo>
                              <a:lnTo>
                                <a:pt x="32" y="0"/>
                              </a:lnTo>
                              <a:lnTo>
                                <a:pt x="35"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46" name="Google Shape;546;p6"/>
                        <p:cNvSpPr/>
                        <p:nvPr/>
                      </p:nvSpPr>
                      <p:spPr>
                        <a:xfrm>
                          <a:off x="760721" y="1682132"/>
                          <a:ext cx="37898" cy="63829"/>
                        </a:xfrm>
                        <a:custGeom>
                          <a:rect b="b" l="l" r="r" t="t"/>
                          <a:pathLst>
                            <a:path extrusionOk="0" h="128" w="76">
                              <a:moveTo>
                                <a:pt x="37" y="0"/>
                              </a:moveTo>
                              <a:lnTo>
                                <a:pt x="38" y="2"/>
                              </a:lnTo>
                              <a:lnTo>
                                <a:pt x="38" y="3"/>
                              </a:lnTo>
                              <a:lnTo>
                                <a:pt x="37" y="4"/>
                              </a:lnTo>
                              <a:lnTo>
                                <a:pt x="22" y="15"/>
                              </a:lnTo>
                              <a:lnTo>
                                <a:pt x="10" y="31"/>
                              </a:lnTo>
                              <a:lnTo>
                                <a:pt x="5" y="48"/>
                              </a:lnTo>
                              <a:lnTo>
                                <a:pt x="5" y="65"/>
                              </a:lnTo>
                              <a:lnTo>
                                <a:pt x="11" y="84"/>
                              </a:lnTo>
                              <a:lnTo>
                                <a:pt x="22" y="100"/>
                              </a:lnTo>
                              <a:lnTo>
                                <a:pt x="37" y="112"/>
                              </a:lnTo>
                              <a:lnTo>
                                <a:pt x="45" y="116"/>
                              </a:lnTo>
                              <a:lnTo>
                                <a:pt x="54" y="121"/>
                              </a:lnTo>
                              <a:lnTo>
                                <a:pt x="64" y="124"/>
                              </a:lnTo>
                              <a:lnTo>
                                <a:pt x="74" y="124"/>
                              </a:lnTo>
                              <a:lnTo>
                                <a:pt x="75" y="124"/>
                              </a:lnTo>
                              <a:lnTo>
                                <a:pt x="76" y="124"/>
                              </a:lnTo>
                              <a:lnTo>
                                <a:pt x="75" y="126"/>
                              </a:lnTo>
                              <a:lnTo>
                                <a:pt x="75" y="128"/>
                              </a:lnTo>
                              <a:lnTo>
                                <a:pt x="64" y="128"/>
                              </a:lnTo>
                              <a:lnTo>
                                <a:pt x="54" y="125"/>
                              </a:lnTo>
                              <a:lnTo>
                                <a:pt x="43" y="120"/>
                              </a:lnTo>
                              <a:lnTo>
                                <a:pt x="35" y="114"/>
                              </a:lnTo>
                              <a:lnTo>
                                <a:pt x="17" y="100"/>
                              </a:lnTo>
                              <a:lnTo>
                                <a:pt x="5" y="80"/>
                              </a:lnTo>
                              <a:lnTo>
                                <a:pt x="0" y="61"/>
                              </a:lnTo>
                              <a:lnTo>
                                <a:pt x="1" y="43"/>
                              </a:lnTo>
                              <a:lnTo>
                                <a:pt x="7" y="27"/>
                              </a:lnTo>
                              <a:lnTo>
                                <a:pt x="19" y="12"/>
                              </a:lnTo>
                              <a:lnTo>
                                <a:pt x="35" y="0"/>
                              </a:lnTo>
                              <a:lnTo>
                                <a:pt x="3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47" name="Google Shape;547;p6"/>
                        <p:cNvSpPr/>
                        <p:nvPr/>
                      </p:nvSpPr>
                      <p:spPr>
                        <a:xfrm>
                          <a:off x="768201" y="1740476"/>
                          <a:ext cx="14960" cy="30917"/>
                        </a:xfrm>
                        <a:custGeom>
                          <a:rect b="b" l="l" r="r" t="t"/>
                          <a:pathLst>
                            <a:path extrusionOk="0" h="62" w="30">
                              <a:moveTo>
                                <a:pt x="27" y="0"/>
                              </a:moveTo>
                              <a:lnTo>
                                <a:pt x="30" y="0"/>
                              </a:lnTo>
                              <a:lnTo>
                                <a:pt x="30" y="1"/>
                              </a:lnTo>
                              <a:lnTo>
                                <a:pt x="30" y="3"/>
                              </a:lnTo>
                              <a:lnTo>
                                <a:pt x="28" y="4"/>
                              </a:lnTo>
                              <a:lnTo>
                                <a:pt x="22" y="9"/>
                              </a:lnTo>
                              <a:lnTo>
                                <a:pt x="15" y="19"/>
                              </a:lnTo>
                              <a:lnTo>
                                <a:pt x="12" y="28"/>
                              </a:lnTo>
                              <a:lnTo>
                                <a:pt x="10" y="34"/>
                              </a:lnTo>
                              <a:lnTo>
                                <a:pt x="6" y="44"/>
                              </a:lnTo>
                              <a:lnTo>
                                <a:pt x="4" y="53"/>
                              </a:lnTo>
                              <a:lnTo>
                                <a:pt x="4" y="60"/>
                              </a:lnTo>
                              <a:lnTo>
                                <a:pt x="4" y="61"/>
                              </a:lnTo>
                              <a:lnTo>
                                <a:pt x="3" y="62"/>
                              </a:lnTo>
                              <a:lnTo>
                                <a:pt x="2" y="62"/>
                              </a:lnTo>
                              <a:lnTo>
                                <a:pt x="0" y="61"/>
                              </a:lnTo>
                              <a:lnTo>
                                <a:pt x="0" y="58"/>
                              </a:lnTo>
                              <a:lnTo>
                                <a:pt x="0" y="54"/>
                              </a:lnTo>
                              <a:lnTo>
                                <a:pt x="0" y="52"/>
                              </a:lnTo>
                              <a:lnTo>
                                <a:pt x="2" y="48"/>
                              </a:lnTo>
                              <a:lnTo>
                                <a:pt x="3" y="45"/>
                              </a:lnTo>
                              <a:lnTo>
                                <a:pt x="4" y="38"/>
                              </a:lnTo>
                              <a:lnTo>
                                <a:pt x="7" y="30"/>
                              </a:lnTo>
                              <a:lnTo>
                                <a:pt x="8" y="24"/>
                              </a:lnTo>
                              <a:lnTo>
                                <a:pt x="14" y="15"/>
                              </a:lnTo>
                              <a:lnTo>
                                <a:pt x="19" y="5"/>
                              </a:lnTo>
                              <a:lnTo>
                                <a:pt x="2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48" name="Google Shape;548;p6"/>
                        <p:cNvSpPr/>
                        <p:nvPr/>
                      </p:nvSpPr>
                      <p:spPr>
                        <a:xfrm>
                          <a:off x="816073" y="1674652"/>
                          <a:ext cx="192484" cy="112698"/>
                        </a:xfrm>
                        <a:custGeom>
                          <a:rect b="b" l="l" r="r" t="t"/>
                          <a:pathLst>
                            <a:path extrusionOk="0" h="226" w="386">
                              <a:moveTo>
                                <a:pt x="2" y="0"/>
                              </a:moveTo>
                              <a:lnTo>
                                <a:pt x="4" y="0"/>
                              </a:lnTo>
                              <a:lnTo>
                                <a:pt x="4" y="1"/>
                              </a:lnTo>
                              <a:lnTo>
                                <a:pt x="6" y="14"/>
                              </a:lnTo>
                              <a:lnTo>
                                <a:pt x="14" y="25"/>
                              </a:lnTo>
                              <a:lnTo>
                                <a:pt x="25" y="34"/>
                              </a:lnTo>
                              <a:lnTo>
                                <a:pt x="38" y="46"/>
                              </a:lnTo>
                              <a:lnTo>
                                <a:pt x="55" y="54"/>
                              </a:lnTo>
                              <a:lnTo>
                                <a:pt x="67" y="59"/>
                              </a:lnTo>
                              <a:lnTo>
                                <a:pt x="79" y="63"/>
                              </a:lnTo>
                              <a:lnTo>
                                <a:pt x="91" y="70"/>
                              </a:lnTo>
                              <a:lnTo>
                                <a:pt x="100" y="78"/>
                              </a:lnTo>
                              <a:lnTo>
                                <a:pt x="108" y="91"/>
                              </a:lnTo>
                              <a:lnTo>
                                <a:pt x="114" y="107"/>
                              </a:lnTo>
                              <a:lnTo>
                                <a:pt x="116" y="123"/>
                              </a:lnTo>
                              <a:lnTo>
                                <a:pt x="119" y="139"/>
                              </a:lnTo>
                              <a:lnTo>
                                <a:pt x="128" y="161"/>
                              </a:lnTo>
                              <a:lnTo>
                                <a:pt x="141" y="181"/>
                              </a:lnTo>
                              <a:lnTo>
                                <a:pt x="160" y="197"/>
                              </a:lnTo>
                              <a:lnTo>
                                <a:pt x="183" y="211"/>
                              </a:lnTo>
                              <a:lnTo>
                                <a:pt x="208" y="219"/>
                              </a:lnTo>
                              <a:lnTo>
                                <a:pt x="234" y="222"/>
                              </a:lnTo>
                              <a:lnTo>
                                <a:pt x="261" y="218"/>
                              </a:lnTo>
                              <a:lnTo>
                                <a:pt x="286" y="208"/>
                              </a:lnTo>
                              <a:lnTo>
                                <a:pt x="304" y="192"/>
                              </a:lnTo>
                              <a:lnTo>
                                <a:pt x="320" y="174"/>
                              </a:lnTo>
                              <a:lnTo>
                                <a:pt x="337" y="159"/>
                              </a:lnTo>
                              <a:lnTo>
                                <a:pt x="348" y="153"/>
                              </a:lnTo>
                              <a:lnTo>
                                <a:pt x="360" y="151"/>
                              </a:lnTo>
                              <a:lnTo>
                                <a:pt x="372" y="148"/>
                              </a:lnTo>
                              <a:lnTo>
                                <a:pt x="382" y="143"/>
                              </a:lnTo>
                              <a:lnTo>
                                <a:pt x="385" y="143"/>
                              </a:lnTo>
                              <a:lnTo>
                                <a:pt x="385" y="144"/>
                              </a:lnTo>
                              <a:lnTo>
                                <a:pt x="386" y="145"/>
                              </a:lnTo>
                              <a:lnTo>
                                <a:pt x="385" y="147"/>
                              </a:lnTo>
                              <a:lnTo>
                                <a:pt x="373" y="151"/>
                              </a:lnTo>
                              <a:lnTo>
                                <a:pt x="361" y="153"/>
                              </a:lnTo>
                              <a:lnTo>
                                <a:pt x="344" y="160"/>
                              </a:lnTo>
                              <a:lnTo>
                                <a:pt x="328" y="172"/>
                              </a:lnTo>
                              <a:lnTo>
                                <a:pt x="316" y="185"/>
                              </a:lnTo>
                              <a:lnTo>
                                <a:pt x="304" y="197"/>
                              </a:lnTo>
                              <a:lnTo>
                                <a:pt x="291" y="209"/>
                              </a:lnTo>
                              <a:lnTo>
                                <a:pt x="275" y="217"/>
                              </a:lnTo>
                              <a:lnTo>
                                <a:pt x="253" y="225"/>
                              </a:lnTo>
                              <a:lnTo>
                                <a:pt x="228" y="226"/>
                              </a:lnTo>
                              <a:lnTo>
                                <a:pt x="204" y="223"/>
                              </a:lnTo>
                              <a:lnTo>
                                <a:pt x="181" y="215"/>
                              </a:lnTo>
                              <a:lnTo>
                                <a:pt x="160" y="202"/>
                              </a:lnTo>
                              <a:lnTo>
                                <a:pt x="144" y="189"/>
                              </a:lnTo>
                              <a:lnTo>
                                <a:pt x="130" y="173"/>
                              </a:lnTo>
                              <a:lnTo>
                                <a:pt x="120" y="155"/>
                              </a:lnTo>
                              <a:lnTo>
                                <a:pt x="116" y="141"/>
                              </a:lnTo>
                              <a:lnTo>
                                <a:pt x="114" y="127"/>
                              </a:lnTo>
                              <a:lnTo>
                                <a:pt x="111" y="112"/>
                              </a:lnTo>
                              <a:lnTo>
                                <a:pt x="107" y="98"/>
                              </a:lnTo>
                              <a:lnTo>
                                <a:pt x="102" y="84"/>
                              </a:lnTo>
                              <a:lnTo>
                                <a:pt x="91" y="75"/>
                              </a:lnTo>
                              <a:lnTo>
                                <a:pt x="78" y="67"/>
                              </a:lnTo>
                              <a:lnTo>
                                <a:pt x="62" y="62"/>
                              </a:lnTo>
                              <a:lnTo>
                                <a:pt x="47" y="55"/>
                              </a:lnTo>
                              <a:lnTo>
                                <a:pt x="33" y="47"/>
                              </a:lnTo>
                              <a:lnTo>
                                <a:pt x="22" y="38"/>
                              </a:lnTo>
                              <a:lnTo>
                                <a:pt x="10" y="27"/>
                              </a:lnTo>
                              <a:lnTo>
                                <a:pt x="2" y="14"/>
                              </a:lnTo>
                              <a:lnTo>
                                <a:pt x="0" y="1"/>
                              </a:lnTo>
                              <a:lnTo>
                                <a:pt x="1" y="0"/>
                              </a:lnTo>
                              <a:lnTo>
                                <a:pt x="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49" name="Google Shape;549;p6"/>
                        <p:cNvSpPr/>
                        <p:nvPr/>
                      </p:nvSpPr>
                      <p:spPr>
                        <a:xfrm>
                          <a:off x="995092" y="1760422"/>
                          <a:ext cx="35904" cy="32413"/>
                        </a:xfrm>
                        <a:custGeom>
                          <a:rect b="b" l="l" r="r" t="t"/>
                          <a:pathLst>
                            <a:path extrusionOk="0" h="65" w="72">
                              <a:moveTo>
                                <a:pt x="13" y="0"/>
                              </a:moveTo>
                              <a:lnTo>
                                <a:pt x="14" y="0"/>
                              </a:lnTo>
                              <a:lnTo>
                                <a:pt x="14" y="2"/>
                              </a:lnTo>
                              <a:lnTo>
                                <a:pt x="13" y="2"/>
                              </a:lnTo>
                              <a:lnTo>
                                <a:pt x="6" y="8"/>
                              </a:lnTo>
                              <a:lnTo>
                                <a:pt x="4" y="14"/>
                              </a:lnTo>
                              <a:lnTo>
                                <a:pt x="5" y="22"/>
                              </a:lnTo>
                              <a:lnTo>
                                <a:pt x="9" y="29"/>
                              </a:lnTo>
                              <a:lnTo>
                                <a:pt x="14" y="36"/>
                              </a:lnTo>
                              <a:lnTo>
                                <a:pt x="21" y="39"/>
                              </a:lnTo>
                              <a:lnTo>
                                <a:pt x="45" y="51"/>
                              </a:lnTo>
                              <a:lnTo>
                                <a:pt x="71" y="61"/>
                              </a:lnTo>
                              <a:lnTo>
                                <a:pt x="72" y="62"/>
                              </a:lnTo>
                              <a:lnTo>
                                <a:pt x="72" y="63"/>
                              </a:lnTo>
                              <a:lnTo>
                                <a:pt x="71" y="65"/>
                              </a:lnTo>
                              <a:lnTo>
                                <a:pt x="70" y="65"/>
                              </a:lnTo>
                              <a:lnTo>
                                <a:pt x="49" y="58"/>
                              </a:lnTo>
                              <a:lnTo>
                                <a:pt x="30" y="49"/>
                              </a:lnTo>
                              <a:lnTo>
                                <a:pt x="17" y="42"/>
                              </a:lnTo>
                              <a:lnTo>
                                <a:pt x="6" y="33"/>
                              </a:lnTo>
                              <a:lnTo>
                                <a:pt x="2" y="24"/>
                              </a:lnTo>
                              <a:lnTo>
                                <a:pt x="0" y="14"/>
                              </a:lnTo>
                              <a:lnTo>
                                <a:pt x="2" y="6"/>
                              </a:lnTo>
                              <a:lnTo>
                                <a:pt x="12" y="0"/>
                              </a:lnTo>
                              <a:lnTo>
                                <a:pt x="1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50" name="Google Shape;550;p6"/>
                        <p:cNvSpPr/>
                        <p:nvPr/>
                      </p:nvSpPr>
                      <p:spPr>
                        <a:xfrm>
                          <a:off x="952207" y="1779870"/>
                          <a:ext cx="44880" cy="30419"/>
                        </a:xfrm>
                        <a:custGeom>
                          <a:rect b="b" l="l" r="r" t="t"/>
                          <a:pathLst>
                            <a:path extrusionOk="0" h="61" w="90">
                              <a:moveTo>
                                <a:pt x="9" y="0"/>
                              </a:moveTo>
                              <a:lnTo>
                                <a:pt x="10" y="0"/>
                              </a:lnTo>
                              <a:lnTo>
                                <a:pt x="11" y="2"/>
                              </a:lnTo>
                              <a:lnTo>
                                <a:pt x="10" y="3"/>
                              </a:lnTo>
                              <a:lnTo>
                                <a:pt x="4" y="14"/>
                              </a:lnTo>
                              <a:lnTo>
                                <a:pt x="5" y="24"/>
                              </a:lnTo>
                              <a:lnTo>
                                <a:pt x="10" y="34"/>
                              </a:lnTo>
                              <a:lnTo>
                                <a:pt x="21" y="42"/>
                              </a:lnTo>
                              <a:lnTo>
                                <a:pt x="31" y="48"/>
                              </a:lnTo>
                              <a:lnTo>
                                <a:pt x="41" y="52"/>
                              </a:lnTo>
                              <a:lnTo>
                                <a:pt x="64" y="56"/>
                              </a:lnTo>
                              <a:lnTo>
                                <a:pt x="88" y="56"/>
                              </a:lnTo>
                              <a:lnTo>
                                <a:pt x="90" y="56"/>
                              </a:lnTo>
                              <a:lnTo>
                                <a:pt x="90" y="57"/>
                              </a:lnTo>
                              <a:lnTo>
                                <a:pt x="90" y="59"/>
                              </a:lnTo>
                              <a:lnTo>
                                <a:pt x="88" y="60"/>
                              </a:lnTo>
                              <a:lnTo>
                                <a:pt x="70" y="61"/>
                              </a:lnTo>
                              <a:lnTo>
                                <a:pt x="51" y="60"/>
                              </a:lnTo>
                              <a:lnTo>
                                <a:pt x="34" y="55"/>
                              </a:lnTo>
                              <a:lnTo>
                                <a:pt x="18" y="46"/>
                              </a:lnTo>
                              <a:lnTo>
                                <a:pt x="10" y="38"/>
                              </a:lnTo>
                              <a:lnTo>
                                <a:pt x="4" y="30"/>
                              </a:lnTo>
                              <a:lnTo>
                                <a:pt x="0" y="19"/>
                              </a:lnTo>
                              <a:lnTo>
                                <a:pt x="1" y="10"/>
                              </a:lnTo>
                              <a:lnTo>
                                <a:pt x="8" y="0"/>
                              </a:lnTo>
                              <a:lnTo>
                                <a:pt x="9"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51" name="Google Shape;551;p6"/>
                        <p:cNvSpPr/>
                        <p:nvPr/>
                      </p:nvSpPr>
                      <p:spPr>
                        <a:xfrm>
                          <a:off x="908824" y="1783859"/>
                          <a:ext cx="50365" cy="43882"/>
                        </a:xfrm>
                        <a:custGeom>
                          <a:rect b="b" l="l" r="r" t="t"/>
                          <a:pathLst>
                            <a:path extrusionOk="0" h="88" w="101">
                              <a:moveTo>
                                <a:pt x="6" y="0"/>
                              </a:moveTo>
                              <a:lnTo>
                                <a:pt x="7" y="2"/>
                              </a:lnTo>
                              <a:lnTo>
                                <a:pt x="7" y="3"/>
                              </a:lnTo>
                              <a:lnTo>
                                <a:pt x="6" y="16"/>
                              </a:lnTo>
                              <a:lnTo>
                                <a:pt x="8" y="31"/>
                              </a:lnTo>
                              <a:lnTo>
                                <a:pt x="15" y="43"/>
                              </a:lnTo>
                              <a:lnTo>
                                <a:pt x="24" y="55"/>
                              </a:lnTo>
                              <a:lnTo>
                                <a:pt x="35" y="64"/>
                              </a:lnTo>
                              <a:lnTo>
                                <a:pt x="46" y="72"/>
                              </a:lnTo>
                              <a:lnTo>
                                <a:pt x="57" y="79"/>
                              </a:lnTo>
                              <a:lnTo>
                                <a:pt x="71" y="84"/>
                              </a:lnTo>
                              <a:lnTo>
                                <a:pt x="85" y="84"/>
                              </a:lnTo>
                              <a:lnTo>
                                <a:pt x="96" y="79"/>
                              </a:lnTo>
                              <a:lnTo>
                                <a:pt x="96" y="79"/>
                              </a:lnTo>
                              <a:lnTo>
                                <a:pt x="97" y="77"/>
                              </a:lnTo>
                              <a:lnTo>
                                <a:pt x="100" y="77"/>
                              </a:lnTo>
                              <a:lnTo>
                                <a:pt x="100" y="79"/>
                              </a:lnTo>
                              <a:lnTo>
                                <a:pt x="101" y="80"/>
                              </a:lnTo>
                              <a:lnTo>
                                <a:pt x="100" y="81"/>
                              </a:lnTo>
                              <a:lnTo>
                                <a:pt x="100" y="81"/>
                              </a:lnTo>
                              <a:lnTo>
                                <a:pt x="100" y="81"/>
                              </a:lnTo>
                              <a:lnTo>
                                <a:pt x="97" y="83"/>
                              </a:lnTo>
                              <a:lnTo>
                                <a:pt x="96" y="84"/>
                              </a:lnTo>
                              <a:lnTo>
                                <a:pt x="96" y="83"/>
                              </a:lnTo>
                              <a:lnTo>
                                <a:pt x="87" y="87"/>
                              </a:lnTo>
                              <a:lnTo>
                                <a:pt x="73" y="88"/>
                              </a:lnTo>
                              <a:lnTo>
                                <a:pt x="59" y="84"/>
                              </a:lnTo>
                              <a:lnTo>
                                <a:pt x="46" y="77"/>
                              </a:lnTo>
                              <a:lnTo>
                                <a:pt x="34" y="68"/>
                              </a:lnTo>
                              <a:lnTo>
                                <a:pt x="23" y="57"/>
                              </a:lnTo>
                              <a:lnTo>
                                <a:pt x="12" y="45"/>
                              </a:lnTo>
                              <a:lnTo>
                                <a:pt x="4" y="32"/>
                              </a:lnTo>
                              <a:lnTo>
                                <a:pt x="0" y="18"/>
                              </a:lnTo>
                              <a:lnTo>
                                <a:pt x="3" y="2"/>
                              </a:lnTo>
                              <a:lnTo>
                                <a:pt x="4" y="0"/>
                              </a:lnTo>
                              <a:lnTo>
                                <a:pt x="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52" name="Google Shape;552;p6"/>
                        <p:cNvSpPr/>
                        <p:nvPr/>
                      </p:nvSpPr>
                      <p:spPr>
                        <a:xfrm>
                          <a:off x="930765" y="1811286"/>
                          <a:ext cx="16456" cy="10971"/>
                        </a:xfrm>
                        <a:custGeom>
                          <a:rect b="b" l="l" r="r" t="t"/>
                          <a:pathLst>
                            <a:path extrusionOk="0" h="22" w="33">
                              <a:moveTo>
                                <a:pt x="31" y="0"/>
                              </a:moveTo>
                              <a:lnTo>
                                <a:pt x="32" y="0"/>
                              </a:lnTo>
                              <a:lnTo>
                                <a:pt x="33" y="1"/>
                              </a:lnTo>
                              <a:lnTo>
                                <a:pt x="32" y="2"/>
                              </a:lnTo>
                              <a:lnTo>
                                <a:pt x="31" y="6"/>
                              </a:lnTo>
                              <a:lnTo>
                                <a:pt x="28" y="10"/>
                              </a:lnTo>
                              <a:lnTo>
                                <a:pt x="25" y="16"/>
                              </a:lnTo>
                              <a:lnTo>
                                <a:pt x="21" y="18"/>
                              </a:lnTo>
                              <a:lnTo>
                                <a:pt x="19" y="21"/>
                              </a:lnTo>
                              <a:lnTo>
                                <a:pt x="15" y="21"/>
                              </a:lnTo>
                              <a:lnTo>
                                <a:pt x="11" y="21"/>
                              </a:lnTo>
                              <a:lnTo>
                                <a:pt x="8" y="21"/>
                              </a:lnTo>
                              <a:lnTo>
                                <a:pt x="5" y="21"/>
                              </a:lnTo>
                              <a:lnTo>
                                <a:pt x="3" y="22"/>
                              </a:lnTo>
                              <a:lnTo>
                                <a:pt x="2" y="22"/>
                              </a:lnTo>
                              <a:lnTo>
                                <a:pt x="0" y="21"/>
                              </a:lnTo>
                              <a:lnTo>
                                <a:pt x="0" y="20"/>
                              </a:lnTo>
                              <a:lnTo>
                                <a:pt x="2" y="18"/>
                              </a:lnTo>
                              <a:lnTo>
                                <a:pt x="5" y="17"/>
                              </a:lnTo>
                              <a:lnTo>
                                <a:pt x="8" y="17"/>
                              </a:lnTo>
                              <a:lnTo>
                                <a:pt x="12" y="17"/>
                              </a:lnTo>
                              <a:lnTo>
                                <a:pt x="16" y="17"/>
                              </a:lnTo>
                              <a:lnTo>
                                <a:pt x="20" y="16"/>
                              </a:lnTo>
                              <a:lnTo>
                                <a:pt x="21" y="13"/>
                              </a:lnTo>
                              <a:lnTo>
                                <a:pt x="24" y="9"/>
                              </a:lnTo>
                              <a:lnTo>
                                <a:pt x="25" y="6"/>
                              </a:lnTo>
                              <a:lnTo>
                                <a:pt x="27" y="4"/>
                              </a:lnTo>
                              <a:lnTo>
                                <a:pt x="29" y="0"/>
                              </a:lnTo>
                              <a:lnTo>
                                <a:pt x="3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53" name="Google Shape;553;p6"/>
                        <p:cNvSpPr/>
                        <p:nvPr/>
                      </p:nvSpPr>
                      <p:spPr>
                        <a:xfrm>
                          <a:off x="970658" y="1819264"/>
                          <a:ext cx="8976" cy="22938"/>
                        </a:xfrm>
                        <a:custGeom>
                          <a:rect b="b" l="l" r="r" t="t"/>
                          <a:pathLst>
                            <a:path extrusionOk="0" h="46" w="18">
                              <a:moveTo>
                                <a:pt x="17" y="0"/>
                              </a:moveTo>
                              <a:lnTo>
                                <a:pt x="18" y="1"/>
                              </a:lnTo>
                              <a:lnTo>
                                <a:pt x="18" y="2"/>
                              </a:lnTo>
                              <a:lnTo>
                                <a:pt x="17" y="4"/>
                              </a:lnTo>
                              <a:lnTo>
                                <a:pt x="10" y="10"/>
                              </a:lnTo>
                              <a:lnTo>
                                <a:pt x="6" y="18"/>
                              </a:lnTo>
                              <a:lnTo>
                                <a:pt x="6" y="26"/>
                              </a:lnTo>
                              <a:lnTo>
                                <a:pt x="5" y="35"/>
                              </a:lnTo>
                              <a:lnTo>
                                <a:pt x="4" y="45"/>
                              </a:lnTo>
                              <a:lnTo>
                                <a:pt x="2" y="46"/>
                              </a:lnTo>
                              <a:lnTo>
                                <a:pt x="1" y="46"/>
                              </a:lnTo>
                              <a:lnTo>
                                <a:pt x="0" y="46"/>
                              </a:lnTo>
                              <a:lnTo>
                                <a:pt x="0" y="45"/>
                              </a:lnTo>
                              <a:lnTo>
                                <a:pt x="1" y="34"/>
                              </a:lnTo>
                              <a:lnTo>
                                <a:pt x="2" y="25"/>
                              </a:lnTo>
                              <a:lnTo>
                                <a:pt x="4" y="16"/>
                              </a:lnTo>
                              <a:lnTo>
                                <a:pt x="6" y="6"/>
                              </a:lnTo>
                              <a:lnTo>
                                <a:pt x="16" y="0"/>
                              </a:lnTo>
                              <a:lnTo>
                                <a:pt x="1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54" name="Google Shape;554;p6"/>
                        <p:cNvSpPr/>
                        <p:nvPr/>
                      </p:nvSpPr>
                      <p:spPr>
                        <a:xfrm>
                          <a:off x="818566" y="1757430"/>
                          <a:ext cx="77791" cy="66322"/>
                        </a:xfrm>
                        <a:custGeom>
                          <a:rect b="b" l="l" r="r" t="t"/>
                          <a:pathLst>
                            <a:path extrusionOk="0" h="133" w="156">
                              <a:moveTo>
                                <a:pt x="1" y="0"/>
                              </a:moveTo>
                              <a:lnTo>
                                <a:pt x="3" y="0"/>
                              </a:lnTo>
                              <a:lnTo>
                                <a:pt x="4" y="0"/>
                              </a:lnTo>
                              <a:lnTo>
                                <a:pt x="5" y="2"/>
                              </a:lnTo>
                              <a:lnTo>
                                <a:pt x="5" y="3"/>
                              </a:lnTo>
                              <a:lnTo>
                                <a:pt x="5" y="3"/>
                              </a:lnTo>
                              <a:lnTo>
                                <a:pt x="15" y="12"/>
                              </a:lnTo>
                              <a:lnTo>
                                <a:pt x="28" y="22"/>
                              </a:lnTo>
                              <a:lnTo>
                                <a:pt x="44" y="28"/>
                              </a:lnTo>
                              <a:lnTo>
                                <a:pt x="60" y="32"/>
                              </a:lnTo>
                              <a:lnTo>
                                <a:pt x="76" y="35"/>
                              </a:lnTo>
                              <a:lnTo>
                                <a:pt x="93" y="38"/>
                              </a:lnTo>
                              <a:lnTo>
                                <a:pt x="107" y="44"/>
                              </a:lnTo>
                              <a:lnTo>
                                <a:pt x="115" y="52"/>
                              </a:lnTo>
                              <a:lnTo>
                                <a:pt x="121" y="61"/>
                              </a:lnTo>
                              <a:lnTo>
                                <a:pt x="125" y="71"/>
                              </a:lnTo>
                              <a:lnTo>
                                <a:pt x="127" y="81"/>
                              </a:lnTo>
                              <a:lnTo>
                                <a:pt x="130" y="96"/>
                              </a:lnTo>
                              <a:lnTo>
                                <a:pt x="136" y="109"/>
                              </a:lnTo>
                              <a:lnTo>
                                <a:pt x="144" y="120"/>
                              </a:lnTo>
                              <a:lnTo>
                                <a:pt x="156" y="129"/>
                              </a:lnTo>
                              <a:lnTo>
                                <a:pt x="156" y="130"/>
                              </a:lnTo>
                              <a:lnTo>
                                <a:pt x="156" y="132"/>
                              </a:lnTo>
                              <a:lnTo>
                                <a:pt x="155" y="133"/>
                              </a:lnTo>
                              <a:lnTo>
                                <a:pt x="154" y="133"/>
                              </a:lnTo>
                              <a:lnTo>
                                <a:pt x="142" y="122"/>
                              </a:lnTo>
                              <a:lnTo>
                                <a:pt x="131" y="109"/>
                              </a:lnTo>
                              <a:lnTo>
                                <a:pt x="126" y="94"/>
                              </a:lnTo>
                              <a:lnTo>
                                <a:pt x="123" y="83"/>
                              </a:lnTo>
                              <a:lnTo>
                                <a:pt x="119" y="71"/>
                              </a:lnTo>
                              <a:lnTo>
                                <a:pt x="115" y="60"/>
                              </a:lnTo>
                              <a:lnTo>
                                <a:pt x="109" y="51"/>
                              </a:lnTo>
                              <a:lnTo>
                                <a:pt x="98" y="44"/>
                              </a:lnTo>
                              <a:lnTo>
                                <a:pt x="81" y="39"/>
                              </a:lnTo>
                              <a:lnTo>
                                <a:pt x="62" y="36"/>
                              </a:lnTo>
                              <a:lnTo>
                                <a:pt x="45" y="32"/>
                              </a:lnTo>
                              <a:lnTo>
                                <a:pt x="28" y="26"/>
                              </a:lnTo>
                              <a:lnTo>
                                <a:pt x="13" y="16"/>
                              </a:lnTo>
                              <a:lnTo>
                                <a:pt x="0" y="3"/>
                              </a:lnTo>
                              <a:lnTo>
                                <a:pt x="0" y="0"/>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55" name="Google Shape;555;p6"/>
                        <p:cNvSpPr/>
                        <p:nvPr/>
                      </p:nvSpPr>
                      <p:spPr>
                        <a:xfrm>
                          <a:off x="852974" y="1746958"/>
                          <a:ext cx="3989" cy="29920"/>
                        </a:xfrm>
                        <a:custGeom>
                          <a:rect b="b" l="l" r="r" t="t"/>
                          <a:pathLst>
                            <a:path extrusionOk="0" h="60" w="8">
                              <a:moveTo>
                                <a:pt x="7" y="0"/>
                              </a:moveTo>
                              <a:lnTo>
                                <a:pt x="8" y="2"/>
                              </a:lnTo>
                              <a:lnTo>
                                <a:pt x="8" y="2"/>
                              </a:lnTo>
                              <a:lnTo>
                                <a:pt x="8" y="3"/>
                              </a:lnTo>
                              <a:lnTo>
                                <a:pt x="8" y="4"/>
                              </a:lnTo>
                              <a:lnTo>
                                <a:pt x="7" y="6"/>
                              </a:lnTo>
                              <a:lnTo>
                                <a:pt x="7" y="6"/>
                              </a:lnTo>
                              <a:lnTo>
                                <a:pt x="5" y="8"/>
                              </a:lnTo>
                              <a:lnTo>
                                <a:pt x="4" y="16"/>
                              </a:lnTo>
                              <a:lnTo>
                                <a:pt x="4" y="23"/>
                              </a:lnTo>
                              <a:lnTo>
                                <a:pt x="5" y="28"/>
                              </a:lnTo>
                              <a:lnTo>
                                <a:pt x="4" y="37"/>
                              </a:lnTo>
                              <a:lnTo>
                                <a:pt x="4" y="48"/>
                              </a:lnTo>
                              <a:lnTo>
                                <a:pt x="7" y="57"/>
                              </a:lnTo>
                              <a:lnTo>
                                <a:pt x="7" y="59"/>
                              </a:lnTo>
                              <a:lnTo>
                                <a:pt x="7" y="60"/>
                              </a:lnTo>
                              <a:lnTo>
                                <a:pt x="5" y="60"/>
                              </a:lnTo>
                              <a:lnTo>
                                <a:pt x="4" y="59"/>
                              </a:lnTo>
                              <a:lnTo>
                                <a:pt x="0" y="47"/>
                              </a:lnTo>
                              <a:lnTo>
                                <a:pt x="0" y="33"/>
                              </a:lnTo>
                              <a:lnTo>
                                <a:pt x="0" y="20"/>
                              </a:lnTo>
                              <a:lnTo>
                                <a:pt x="0" y="17"/>
                              </a:lnTo>
                              <a:lnTo>
                                <a:pt x="0" y="14"/>
                              </a:lnTo>
                              <a:lnTo>
                                <a:pt x="1" y="10"/>
                              </a:lnTo>
                              <a:lnTo>
                                <a:pt x="1" y="7"/>
                              </a:lnTo>
                              <a:lnTo>
                                <a:pt x="3" y="3"/>
                              </a:lnTo>
                              <a:lnTo>
                                <a:pt x="5" y="0"/>
                              </a:lnTo>
                              <a:lnTo>
                                <a:pt x="7"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56" name="Google Shape;556;p6"/>
                        <p:cNvSpPr/>
                        <p:nvPr/>
                      </p:nvSpPr>
                      <p:spPr>
                        <a:xfrm>
                          <a:off x="787649" y="1776878"/>
                          <a:ext cx="29421" cy="18451"/>
                        </a:xfrm>
                        <a:custGeom>
                          <a:rect b="b" l="l" r="r" t="t"/>
                          <a:pathLst>
                            <a:path extrusionOk="0" h="37" w="59">
                              <a:moveTo>
                                <a:pt x="51" y="0"/>
                              </a:moveTo>
                              <a:lnTo>
                                <a:pt x="59" y="4"/>
                              </a:lnTo>
                              <a:lnTo>
                                <a:pt x="59" y="5"/>
                              </a:lnTo>
                              <a:lnTo>
                                <a:pt x="59" y="6"/>
                              </a:lnTo>
                              <a:lnTo>
                                <a:pt x="58" y="6"/>
                              </a:lnTo>
                              <a:lnTo>
                                <a:pt x="57" y="6"/>
                              </a:lnTo>
                              <a:lnTo>
                                <a:pt x="49" y="4"/>
                              </a:lnTo>
                              <a:lnTo>
                                <a:pt x="38" y="5"/>
                              </a:lnTo>
                              <a:lnTo>
                                <a:pt x="28" y="9"/>
                              </a:lnTo>
                              <a:lnTo>
                                <a:pt x="20" y="13"/>
                              </a:lnTo>
                              <a:lnTo>
                                <a:pt x="17" y="16"/>
                              </a:lnTo>
                              <a:lnTo>
                                <a:pt x="13" y="20"/>
                              </a:lnTo>
                              <a:lnTo>
                                <a:pt x="9" y="24"/>
                              </a:lnTo>
                              <a:lnTo>
                                <a:pt x="5" y="29"/>
                              </a:lnTo>
                              <a:lnTo>
                                <a:pt x="4" y="33"/>
                              </a:lnTo>
                              <a:lnTo>
                                <a:pt x="4" y="36"/>
                              </a:lnTo>
                              <a:lnTo>
                                <a:pt x="4" y="37"/>
                              </a:lnTo>
                              <a:lnTo>
                                <a:pt x="2" y="37"/>
                              </a:lnTo>
                              <a:lnTo>
                                <a:pt x="2" y="37"/>
                              </a:lnTo>
                              <a:lnTo>
                                <a:pt x="2" y="37"/>
                              </a:lnTo>
                              <a:lnTo>
                                <a:pt x="1" y="37"/>
                              </a:lnTo>
                              <a:lnTo>
                                <a:pt x="0" y="37"/>
                              </a:lnTo>
                              <a:lnTo>
                                <a:pt x="0" y="36"/>
                              </a:lnTo>
                              <a:lnTo>
                                <a:pt x="1" y="34"/>
                              </a:lnTo>
                              <a:lnTo>
                                <a:pt x="1" y="33"/>
                              </a:lnTo>
                              <a:lnTo>
                                <a:pt x="1" y="32"/>
                              </a:lnTo>
                              <a:lnTo>
                                <a:pt x="2" y="29"/>
                              </a:lnTo>
                              <a:lnTo>
                                <a:pt x="4" y="28"/>
                              </a:lnTo>
                              <a:lnTo>
                                <a:pt x="4" y="25"/>
                              </a:lnTo>
                              <a:lnTo>
                                <a:pt x="4" y="25"/>
                              </a:lnTo>
                              <a:lnTo>
                                <a:pt x="6" y="21"/>
                              </a:lnTo>
                              <a:lnTo>
                                <a:pt x="10" y="17"/>
                              </a:lnTo>
                              <a:lnTo>
                                <a:pt x="14" y="13"/>
                              </a:lnTo>
                              <a:lnTo>
                                <a:pt x="20" y="9"/>
                              </a:lnTo>
                              <a:lnTo>
                                <a:pt x="25" y="6"/>
                              </a:lnTo>
                              <a:lnTo>
                                <a:pt x="33" y="3"/>
                              </a:lnTo>
                              <a:lnTo>
                                <a:pt x="42" y="0"/>
                              </a:lnTo>
                              <a:lnTo>
                                <a:pt x="5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57" name="Google Shape;557;p6"/>
                        <p:cNvSpPr/>
                        <p:nvPr/>
                      </p:nvSpPr>
                      <p:spPr>
                        <a:xfrm>
                          <a:off x="832528" y="1797822"/>
                          <a:ext cx="26928" cy="32413"/>
                        </a:xfrm>
                        <a:custGeom>
                          <a:rect b="b" l="l" r="r" t="t"/>
                          <a:pathLst>
                            <a:path extrusionOk="0" h="65" w="54">
                              <a:moveTo>
                                <a:pt x="52" y="0"/>
                              </a:moveTo>
                              <a:lnTo>
                                <a:pt x="53" y="0"/>
                              </a:lnTo>
                              <a:lnTo>
                                <a:pt x="54" y="2"/>
                              </a:lnTo>
                              <a:lnTo>
                                <a:pt x="53" y="3"/>
                              </a:lnTo>
                              <a:lnTo>
                                <a:pt x="52" y="4"/>
                              </a:lnTo>
                              <a:lnTo>
                                <a:pt x="40" y="10"/>
                              </a:lnTo>
                              <a:lnTo>
                                <a:pt x="30" y="19"/>
                              </a:lnTo>
                              <a:lnTo>
                                <a:pt x="22" y="29"/>
                              </a:lnTo>
                              <a:lnTo>
                                <a:pt x="17" y="40"/>
                              </a:lnTo>
                              <a:lnTo>
                                <a:pt x="10" y="52"/>
                              </a:lnTo>
                              <a:lnTo>
                                <a:pt x="4" y="64"/>
                              </a:lnTo>
                              <a:lnTo>
                                <a:pt x="3" y="65"/>
                              </a:lnTo>
                              <a:lnTo>
                                <a:pt x="1" y="64"/>
                              </a:lnTo>
                              <a:lnTo>
                                <a:pt x="0" y="64"/>
                              </a:lnTo>
                              <a:lnTo>
                                <a:pt x="0" y="61"/>
                              </a:lnTo>
                              <a:lnTo>
                                <a:pt x="8" y="49"/>
                              </a:lnTo>
                              <a:lnTo>
                                <a:pt x="14" y="37"/>
                              </a:lnTo>
                              <a:lnTo>
                                <a:pt x="20" y="25"/>
                              </a:lnTo>
                              <a:lnTo>
                                <a:pt x="28" y="15"/>
                              </a:lnTo>
                              <a:lnTo>
                                <a:pt x="38" y="7"/>
                              </a:lnTo>
                              <a:lnTo>
                                <a:pt x="52"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58" name="Google Shape;558;p6"/>
                        <p:cNvSpPr/>
                        <p:nvPr/>
                      </p:nvSpPr>
                      <p:spPr>
                        <a:xfrm>
                          <a:off x="928272" y="1730004"/>
                          <a:ext cx="24933" cy="9973"/>
                        </a:xfrm>
                        <a:custGeom>
                          <a:rect b="b" l="l" r="r" t="t"/>
                          <a:pathLst>
                            <a:path extrusionOk="0" h="20" w="50">
                              <a:moveTo>
                                <a:pt x="1" y="0"/>
                              </a:moveTo>
                              <a:lnTo>
                                <a:pt x="3" y="1"/>
                              </a:lnTo>
                              <a:lnTo>
                                <a:pt x="9" y="6"/>
                              </a:lnTo>
                              <a:lnTo>
                                <a:pt x="17" y="10"/>
                              </a:lnTo>
                              <a:lnTo>
                                <a:pt x="26" y="13"/>
                              </a:lnTo>
                              <a:lnTo>
                                <a:pt x="37" y="16"/>
                              </a:lnTo>
                              <a:lnTo>
                                <a:pt x="48" y="16"/>
                              </a:lnTo>
                              <a:lnTo>
                                <a:pt x="49" y="17"/>
                              </a:lnTo>
                              <a:lnTo>
                                <a:pt x="50" y="18"/>
                              </a:lnTo>
                              <a:lnTo>
                                <a:pt x="49" y="20"/>
                              </a:lnTo>
                              <a:lnTo>
                                <a:pt x="48" y="20"/>
                              </a:lnTo>
                              <a:lnTo>
                                <a:pt x="33" y="18"/>
                              </a:lnTo>
                              <a:lnTo>
                                <a:pt x="18" y="14"/>
                              </a:lnTo>
                              <a:lnTo>
                                <a:pt x="14" y="13"/>
                              </a:lnTo>
                              <a:lnTo>
                                <a:pt x="9" y="12"/>
                              </a:lnTo>
                              <a:lnTo>
                                <a:pt x="5" y="9"/>
                              </a:lnTo>
                              <a:lnTo>
                                <a:pt x="3" y="6"/>
                              </a:lnTo>
                              <a:lnTo>
                                <a:pt x="0" y="2"/>
                              </a:lnTo>
                              <a:lnTo>
                                <a:pt x="0" y="1"/>
                              </a:lnTo>
                              <a:lnTo>
                                <a:pt x="0" y="0"/>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59" name="Google Shape;559;p6"/>
                        <p:cNvSpPr/>
                        <p:nvPr/>
                      </p:nvSpPr>
                      <p:spPr>
                        <a:xfrm>
                          <a:off x="924781" y="1488651"/>
                          <a:ext cx="149599" cy="82778"/>
                        </a:xfrm>
                        <a:custGeom>
                          <a:rect b="b" l="l" r="r" t="t"/>
                          <a:pathLst>
                            <a:path extrusionOk="0" h="166" w="300">
                              <a:moveTo>
                                <a:pt x="221" y="0"/>
                              </a:moveTo>
                              <a:lnTo>
                                <a:pt x="236" y="3"/>
                              </a:lnTo>
                              <a:lnTo>
                                <a:pt x="249" y="6"/>
                              </a:lnTo>
                              <a:lnTo>
                                <a:pt x="262" y="11"/>
                              </a:lnTo>
                              <a:lnTo>
                                <a:pt x="281" y="24"/>
                              </a:lnTo>
                              <a:lnTo>
                                <a:pt x="298" y="38"/>
                              </a:lnTo>
                              <a:lnTo>
                                <a:pt x="300" y="39"/>
                              </a:lnTo>
                              <a:lnTo>
                                <a:pt x="300" y="40"/>
                              </a:lnTo>
                              <a:lnTo>
                                <a:pt x="297" y="40"/>
                              </a:lnTo>
                              <a:lnTo>
                                <a:pt x="296" y="40"/>
                              </a:lnTo>
                              <a:lnTo>
                                <a:pt x="277" y="26"/>
                              </a:lnTo>
                              <a:lnTo>
                                <a:pt x="257" y="14"/>
                              </a:lnTo>
                              <a:lnTo>
                                <a:pt x="233" y="7"/>
                              </a:lnTo>
                              <a:lnTo>
                                <a:pt x="210" y="4"/>
                              </a:lnTo>
                              <a:lnTo>
                                <a:pt x="179" y="7"/>
                              </a:lnTo>
                              <a:lnTo>
                                <a:pt x="149" y="16"/>
                              </a:lnTo>
                              <a:lnTo>
                                <a:pt x="121" y="30"/>
                              </a:lnTo>
                              <a:lnTo>
                                <a:pt x="94" y="47"/>
                              </a:lnTo>
                              <a:lnTo>
                                <a:pt x="70" y="67"/>
                              </a:lnTo>
                              <a:lnTo>
                                <a:pt x="49" y="89"/>
                              </a:lnTo>
                              <a:lnTo>
                                <a:pt x="33" y="114"/>
                              </a:lnTo>
                              <a:lnTo>
                                <a:pt x="17" y="140"/>
                              </a:lnTo>
                              <a:lnTo>
                                <a:pt x="6" y="161"/>
                              </a:lnTo>
                              <a:lnTo>
                                <a:pt x="6" y="162"/>
                              </a:lnTo>
                              <a:lnTo>
                                <a:pt x="3" y="165"/>
                              </a:lnTo>
                              <a:lnTo>
                                <a:pt x="2" y="166"/>
                              </a:lnTo>
                              <a:lnTo>
                                <a:pt x="0" y="165"/>
                              </a:lnTo>
                              <a:lnTo>
                                <a:pt x="0" y="165"/>
                              </a:lnTo>
                              <a:lnTo>
                                <a:pt x="0" y="162"/>
                              </a:lnTo>
                              <a:lnTo>
                                <a:pt x="16" y="134"/>
                              </a:lnTo>
                              <a:lnTo>
                                <a:pt x="32" y="106"/>
                              </a:lnTo>
                              <a:lnTo>
                                <a:pt x="52" y="81"/>
                              </a:lnTo>
                              <a:lnTo>
                                <a:pt x="74" y="57"/>
                              </a:lnTo>
                              <a:lnTo>
                                <a:pt x="101" y="38"/>
                              </a:lnTo>
                              <a:lnTo>
                                <a:pt x="129" y="20"/>
                              </a:lnTo>
                              <a:lnTo>
                                <a:pt x="159" y="8"/>
                              </a:lnTo>
                              <a:lnTo>
                                <a:pt x="190" y="2"/>
                              </a:lnTo>
                              <a:lnTo>
                                <a:pt x="22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60" name="Google Shape;560;p6"/>
                        <p:cNvSpPr/>
                        <p:nvPr/>
                      </p:nvSpPr>
                      <p:spPr>
                        <a:xfrm>
                          <a:off x="885885" y="1561954"/>
                          <a:ext cx="21941" cy="72306"/>
                        </a:xfrm>
                        <a:custGeom>
                          <a:rect b="b" l="l" r="r" t="t"/>
                          <a:pathLst>
                            <a:path extrusionOk="0" h="145" w="44">
                              <a:moveTo>
                                <a:pt x="36" y="0"/>
                              </a:moveTo>
                              <a:lnTo>
                                <a:pt x="39" y="2"/>
                              </a:lnTo>
                              <a:lnTo>
                                <a:pt x="43" y="11"/>
                              </a:lnTo>
                              <a:lnTo>
                                <a:pt x="44" y="23"/>
                              </a:lnTo>
                              <a:lnTo>
                                <a:pt x="44" y="35"/>
                              </a:lnTo>
                              <a:lnTo>
                                <a:pt x="41" y="44"/>
                              </a:lnTo>
                              <a:lnTo>
                                <a:pt x="37" y="52"/>
                              </a:lnTo>
                              <a:lnTo>
                                <a:pt x="29" y="60"/>
                              </a:lnTo>
                              <a:lnTo>
                                <a:pt x="19" y="69"/>
                              </a:lnTo>
                              <a:lnTo>
                                <a:pt x="11" y="80"/>
                              </a:lnTo>
                              <a:lnTo>
                                <a:pt x="5" y="93"/>
                              </a:lnTo>
                              <a:lnTo>
                                <a:pt x="5" y="108"/>
                              </a:lnTo>
                              <a:lnTo>
                                <a:pt x="8" y="116"/>
                              </a:lnTo>
                              <a:lnTo>
                                <a:pt x="11" y="126"/>
                              </a:lnTo>
                              <a:lnTo>
                                <a:pt x="15" y="136"/>
                              </a:lnTo>
                              <a:lnTo>
                                <a:pt x="21" y="141"/>
                              </a:lnTo>
                              <a:lnTo>
                                <a:pt x="23" y="141"/>
                              </a:lnTo>
                              <a:lnTo>
                                <a:pt x="23" y="142"/>
                              </a:lnTo>
                              <a:lnTo>
                                <a:pt x="23" y="143"/>
                              </a:lnTo>
                              <a:lnTo>
                                <a:pt x="21" y="145"/>
                              </a:lnTo>
                              <a:lnTo>
                                <a:pt x="20" y="145"/>
                              </a:lnTo>
                              <a:lnTo>
                                <a:pt x="13" y="140"/>
                              </a:lnTo>
                              <a:lnTo>
                                <a:pt x="8" y="132"/>
                              </a:lnTo>
                              <a:lnTo>
                                <a:pt x="5" y="122"/>
                              </a:lnTo>
                              <a:lnTo>
                                <a:pt x="3" y="112"/>
                              </a:lnTo>
                              <a:lnTo>
                                <a:pt x="0" y="100"/>
                              </a:lnTo>
                              <a:lnTo>
                                <a:pt x="3" y="88"/>
                              </a:lnTo>
                              <a:lnTo>
                                <a:pt x="9" y="75"/>
                              </a:lnTo>
                              <a:lnTo>
                                <a:pt x="19" y="64"/>
                              </a:lnTo>
                              <a:lnTo>
                                <a:pt x="31" y="53"/>
                              </a:lnTo>
                              <a:lnTo>
                                <a:pt x="39" y="42"/>
                              </a:lnTo>
                              <a:lnTo>
                                <a:pt x="40" y="27"/>
                              </a:lnTo>
                              <a:lnTo>
                                <a:pt x="40" y="19"/>
                              </a:lnTo>
                              <a:lnTo>
                                <a:pt x="39" y="11"/>
                              </a:lnTo>
                              <a:lnTo>
                                <a:pt x="35" y="4"/>
                              </a:lnTo>
                              <a:lnTo>
                                <a:pt x="35" y="3"/>
                              </a:lnTo>
                              <a:lnTo>
                                <a:pt x="36" y="2"/>
                              </a:lnTo>
                              <a:lnTo>
                                <a:pt x="36"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61" name="Google Shape;561;p6"/>
                        <p:cNvSpPr/>
                        <p:nvPr/>
                      </p:nvSpPr>
                      <p:spPr>
                        <a:xfrm>
                          <a:off x="917800" y="1514083"/>
                          <a:ext cx="32912" cy="17952"/>
                        </a:xfrm>
                        <a:custGeom>
                          <a:rect b="b" l="l" r="r" t="t"/>
                          <a:pathLst>
                            <a:path extrusionOk="0" h="36" w="66">
                              <a:moveTo>
                                <a:pt x="1" y="0"/>
                              </a:moveTo>
                              <a:lnTo>
                                <a:pt x="2" y="0"/>
                              </a:lnTo>
                              <a:lnTo>
                                <a:pt x="4" y="1"/>
                              </a:lnTo>
                              <a:lnTo>
                                <a:pt x="8" y="9"/>
                              </a:lnTo>
                              <a:lnTo>
                                <a:pt x="17" y="17"/>
                              </a:lnTo>
                              <a:lnTo>
                                <a:pt x="25" y="22"/>
                              </a:lnTo>
                              <a:lnTo>
                                <a:pt x="45" y="29"/>
                              </a:lnTo>
                              <a:lnTo>
                                <a:pt x="65" y="32"/>
                              </a:lnTo>
                              <a:lnTo>
                                <a:pt x="66" y="32"/>
                              </a:lnTo>
                              <a:lnTo>
                                <a:pt x="66" y="34"/>
                              </a:lnTo>
                              <a:lnTo>
                                <a:pt x="66" y="36"/>
                              </a:lnTo>
                              <a:lnTo>
                                <a:pt x="65" y="36"/>
                              </a:lnTo>
                              <a:lnTo>
                                <a:pt x="41" y="33"/>
                              </a:lnTo>
                              <a:lnTo>
                                <a:pt x="20" y="24"/>
                              </a:lnTo>
                              <a:lnTo>
                                <a:pt x="12" y="18"/>
                              </a:lnTo>
                              <a:lnTo>
                                <a:pt x="4" y="10"/>
                              </a:lnTo>
                              <a:lnTo>
                                <a:pt x="0" y="2"/>
                              </a:lnTo>
                              <a:lnTo>
                                <a:pt x="0" y="0"/>
                              </a:lnTo>
                              <a:lnTo>
                                <a:pt x="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62" name="Google Shape;562;p6"/>
                        <p:cNvSpPr/>
                        <p:nvPr/>
                      </p:nvSpPr>
                      <p:spPr>
                        <a:xfrm>
                          <a:off x="975146" y="1460726"/>
                          <a:ext cx="25930" cy="34906"/>
                        </a:xfrm>
                        <a:custGeom>
                          <a:rect b="b" l="l" r="r" t="t"/>
                          <a:pathLst>
                            <a:path extrusionOk="0" h="70" w="52">
                              <a:moveTo>
                                <a:pt x="3" y="0"/>
                              </a:moveTo>
                              <a:lnTo>
                                <a:pt x="3" y="1"/>
                              </a:lnTo>
                              <a:lnTo>
                                <a:pt x="4" y="1"/>
                              </a:lnTo>
                              <a:lnTo>
                                <a:pt x="8" y="22"/>
                              </a:lnTo>
                              <a:lnTo>
                                <a:pt x="17" y="41"/>
                              </a:lnTo>
                              <a:lnTo>
                                <a:pt x="21" y="47"/>
                              </a:lnTo>
                              <a:lnTo>
                                <a:pt x="28" y="54"/>
                              </a:lnTo>
                              <a:lnTo>
                                <a:pt x="34" y="62"/>
                              </a:lnTo>
                              <a:lnTo>
                                <a:pt x="41" y="66"/>
                              </a:lnTo>
                              <a:lnTo>
                                <a:pt x="49" y="66"/>
                              </a:lnTo>
                              <a:lnTo>
                                <a:pt x="50" y="66"/>
                              </a:lnTo>
                              <a:lnTo>
                                <a:pt x="52" y="66"/>
                              </a:lnTo>
                              <a:lnTo>
                                <a:pt x="52" y="68"/>
                              </a:lnTo>
                              <a:lnTo>
                                <a:pt x="52" y="68"/>
                              </a:lnTo>
                              <a:lnTo>
                                <a:pt x="42" y="70"/>
                              </a:lnTo>
                              <a:lnTo>
                                <a:pt x="34" y="66"/>
                              </a:lnTo>
                              <a:lnTo>
                                <a:pt x="26" y="59"/>
                              </a:lnTo>
                              <a:lnTo>
                                <a:pt x="21" y="53"/>
                              </a:lnTo>
                              <a:lnTo>
                                <a:pt x="11" y="38"/>
                              </a:lnTo>
                              <a:lnTo>
                                <a:pt x="4" y="21"/>
                              </a:lnTo>
                              <a:lnTo>
                                <a:pt x="0" y="2"/>
                              </a:lnTo>
                              <a:lnTo>
                                <a:pt x="0" y="1"/>
                              </a:lnTo>
                              <a:lnTo>
                                <a:pt x="1" y="1"/>
                              </a:lnTo>
                              <a:lnTo>
                                <a:pt x="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63" name="Google Shape;563;p6"/>
                        <p:cNvSpPr/>
                        <p:nvPr/>
                      </p:nvSpPr>
                      <p:spPr>
                        <a:xfrm>
                          <a:off x="959687" y="1600351"/>
                          <a:ext cx="120178" cy="28424"/>
                        </a:xfrm>
                        <a:custGeom>
                          <a:rect b="b" l="l" r="r" t="t"/>
                          <a:pathLst>
                            <a:path extrusionOk="0" h="57" w="241">
                              <a:moveTo>
                                <a:pt x="215" y="0"/>
                              </a:moveTo>
                              <a:lnTo>
                                <a:pt x="223" y="2"/>
                              </a:lnTo>
                              <a:lnTo>
                                <a:pt x="230" y="4"/>
                              </a:lnTo>
                              <a:lnTo>
                                <a:pt x="235" y="7"/>
                              </a:lnTo>
                              <a:lnTo>
                                <a:pt x="238" y="10"/>
                              </a:lnTo>
                              <a:lnTo>
                                <a:pt x="240" y="14"/>
                              </a:lnTo>
                              <a:lnTo>
                                <a:pt x="241" y="19"/>
                              </a:lnTo>
                              <a:lnTo>
                                <a:pt x="241" y="20"/>
                              </a:lnTo>
                              <a:lnTo>
                                <a:pt x="240" y="21"/>
                              </a:lnTo>
                              <a:lnTo>
                                <a:pt x="239" y="21"/>
                              </a:lnTo>
                              <a:lnTo>
                                <a:pt x="238" y="20"/>
                              </a:lnTo>
                              <a:lnTo>
                                <a:pt x="236" y="15"/>
                              </a:lnTo>
                              <a:lnTo>
                                <a:pt x="232" y="11"/>
                              </a:lnTo>
                              <a:lnTo>
                                <a:pt x="228" y="8"/>
                              </a:lnTo>
                              <a:lnTo>
                                <a:pt x="222" y="6"/>
                              </a:lnTo>
                              <a:lnTo>
                                <a:pt x="215" y="4"/>
                              </a:lnTo>
                              <a:lnTo>
                                <a:pt x="202" y="4"/>
                              </a:lnTo>
                              <a:lnTo>
                                <a:pt x="189" y="7"/>
                              </a:lnTo>
                              <a:lnTo>
                                <a:pt x="165" y="18"/>
                              </a:lnTo>
                              <a:lnTo>
                                <a:pt x="143" y="29"/>
                              </a:lnTo>
                              <a:lnTo>
                                <a:pt x="126" y="40"/>
                              </a:lnTo>
                              <a:lnTo>
                                <a:pt x="108" y="49"/>
                              </a:lnTo>
                              <a:lnTo>
                                <a:pt x="89" y="55"/>
                              </a:lnTo>
                              <a:lnTo>
                                <a:pt x="64" y="57"/>
                              </a:lnTo>
                              <a:lnTo>
                                <a:pt x="48" y="56"/>
                              </a:lnTo>
                              <a:lnTo>
                                <a:pt x="34" y="53"/>
                              </a:lnTo>
                              <a:lnTo>
                                <a:pt x="19" y="47"/>
                              </a:lnTo>
                              <a:lnTo>
                                <a:pt x="8" y="37"/>
                              </a:lnTo>
                              <a:lnTo>
                                <a:pt x="2" y="25"/>
                              </a:lnTo>
                              <a:lnTo>
                                <a:pt x="0" y="11"/>
                              </a:lnTo>
                              <a:lnTo>
                                <a:pt x="2" y="10"/>
                              </a:lnTo>
                              <a:lnTo>
                                <a:pt x="3" y="10"/>
                              </a:lnTo>
                              <a:lnTo>
                                <a:pt x="4" y="10"/>
                              </a:lnTo>
                              <a:lnTo>
                                <a:pt x="4" y="11"/>
                              </a:lnTo>
                              <a:lnTo>
                                <a:pt x="6" y="24"/>
                              </a:lnTo>
                              <a:lnTo>
                                <a:pt x="11" y="35"/>
                              </a:lnTo>
                              <a:lnTo>
                                <a:pt x="22" y="43"/>
                              </a:lnTo>
                              <a:lnTo>
                                <a:pt x="35" y="49"/>
                              </a:lnTo>
                              <a:lnTo>
                                <a:pt x="52" y="52"/>
                              </a:lnTo>
                              <a:lnTo>
                                <a:pt x="71" y="53"/>
                              </a:lnTo>
                              <a:lnTo>
                                <a:pt x="88" y="51"/>
                              </a:lnTo>
                              <a:lnTo>
                                <a:pt x="106" y="44"/>
                              </a:lnTo>
                              <a:lnTo>
                                <a:pt x="124" y="36"/>
                              </a:lnTo>
                              <a:lnTo>
                                <a:pt x="141" y="25"/>
                              </a:lnTo>
                              <a:lnTo>
                                <a:pt x="163" y="14"/>
                              </a:lnTo>
                              <a:lnTo>
                                <a:pt x="187" y="3"/>
                              </a:lnTo>
                              <a:lnTo>
                                <a:pt x="202" y="0"/>
                              </a:lnTo>
                              <a:lnTo>
                                <a:pt x="215"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64" name="Google Shape;564;p6"/>
                        <p:cNvSpPr/>
                        <p:nvPr/>
                      </p:nvSpPr>
                      <p:spPr>
                        <a:xfrm>
                          <a:off x="995591" y="1552480"/>
                          <a:ext cx="7979" cy="75797"/>
                        </a:xfrm>
                        <a:custGeom>
                          <a:rect b="b" l="l" r="r" t="t"/>
                          <a:pathLst>
                            <a:path extrusionOk="0" h="152" w="16">
                              <a:moveTo>
                                <a:pt x="4" y="0"/>
                              </a:moveTo>
                              <a:lnTo>
                                <a:pt x="8" y="2"/>
                              </a:lnTo>
                              <a:lnTo>
                                <a:pt x="12" y="5"/>
                              </a:lnTo>
                              <a:lnTo>
                                <a:pt x="15" y="9"/>
                              </a:lnTo>
                              <a:lnTo>
                                <a:pt x="16" y="14"/>
                              </a:lnTo>
                              <a:lnTo>
                                <a:pt x="16" y="19"/>
                              </a:lnTo>
                              <a:lnTo>
                                <a:pt x="16" y="23"/>
                              </a:lnTo>
                              <a:lnTo>
                                <a:pt x="13" y="29"/>
                              </a:lnTo>
                              <a:lnTo>
                                <a:pt x="7" y="50"/>
                              </a:lnTo>
                              <a:lnTo>
                                <a:pt x="4" y="70"/>
                              </a:lnTo>
                              <a:lnTo>
                                <a:pt x="5" y="88"/>
                              </a:lnTo>
                              <a:lnTo>
                                <a:pt x="11" y="106"/>
                              </a:lnTo>
                              <a:lnTo>
                                <a:pt x="15" y="119"/>
                              </a:lnTo>
                              <a:lnTo>
                                <a:pt x="16" y="129"/>
                              </a:lnTo>
                              <a:lnTo>
                                <a:pt x="15" y="140"/>
                              </a:lnTo>
                              <a:lnTo>
                                <a:pt x="8" y="151"/>
                              </a:lnTo>
                              <a:lnTo>
                                <a:pt x="7" y="152"/>
                              </a:lnTo>
                              <a:lnTo>
                                <a:pt x="5" y="152"/>
                              </a:lnTo>
                              <a:lnTo>
                                <a:pt x="5" y="149"/>
                              </a:lnTo>
                              <a:lnTo>
                                <a:pt x="5" y="148"/>
                              </a:lnTo>
                              <a:lnTo>
                                <a:pt x="9" y="143"/>
                              </a:lnTo>
                              <a:lnTo>
                                <a:pt x="11" y="136"/>
                              </a:lnTo>
                              <a:lnTo>
                                <a:pt x="12" y="129"/>
                              </a:lnTo>
                              <a:lnTo>
                                <a:pt x="11" y="123"/>
                              </a:lnTo>
                              <a:lnTo>
                                <a:pt x="9" y="115"/>
                              </a:lnTo>
                              <a:lnTo>
                                <a:pt x="7" y="108"/>
                              </a:lnTo>
                              <a:lnTo>
                                <a:pt x="1" y="90"/>
                              </a:lnTo>
                              <a:lnTo>
                                <a:pt x="0" y="70"/>
                              </a:lnTo>
                              <a:lnTo>
                                <a:pt x="3" y="49"/>
                              </a:lnTo>
                              <a:lnTo>
                                <a:pt x="9" y="27"/>
                              </a:lnTo>
                              <a:lnTo>
                                <a:pt x="12" y="22"/>
                              </a:lnTo>
                              <a:lnTo>
                                <a:pt x="12" y="16"/>
                              </a:lnTo>
                              <a:lnTo>
                                <a:pt x="11" y="12"/>
                              </a:lnTo>
                              <a:lnTo>
                                <a:pt x="9" y="8"/>
                              </a:lnTo>
                              <a:lnTo>
                                <a:pt x="7" y="5"/>
                              </a:lnTo>
                              <a:lnTo>
                                <a:pt x="3" y="4"/>
                              </a:lnTo>
                              <a:lnTo>
                                <a:pt x="1" y="2"/>
                              </a:lnTo>
                              <a:lnTo>
                                <a:pt x="1" y="1"/>
                              </a:lnTo>
                              <a:lnTo>
                                <a:pt x="3" y="0"/>
                              </a:lnTo>
                              <a:lnTo>
                                <a:pt x="4"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65" name="Google Shape;565;p6"/>
                        <p:cNvSpPr/>
                        <p:nvPr/>
                      </p:nvSpPr>
                      <p:spPr>
                        <a:xfrm>
                          <a:off x="1036980" y="1576914"/>
                          <a:ext cx="7480" cy="33909"/>
                        </a:xfrm>
                        <a:custGeom>
                          <a:rect b="b" l="l" r="r" t="t"/>
                          <a:pathLst>
                            <a:path extrusionOk="0" h="68" w="15">
                              <a:moveTo>
                                <a:pt x="11" y="0"/>
                              </a:moveTo>
                              <a:lnTo>
                                <a:pt x="12" y="0"/>
                              </a:lnTo>
                              <a:lnTo>
                                <a:pt x="14" y="1"/>
                              </a:lnTo>
                              <a:lnTo>
                                <a:pt x="12" y="2"/>
                              </a:lnTo>
                              <a:lnTo>
                                <a:pt x="10" y="14"/>
                              </a:lnTo>
                              <a:lnTo>
                                <a:pt x="11" y="27"/>
                              </a:lnTo>
                              <a:lnTo>
                                <a:pt x="12" y="30"/>
                              </a:lnTo>
                              <a:lnTo>
                                <a:pt x="12" y="33"/>
                              </a:lnTo>
                              <a:lnTo>
                                <a:pt x="14" y="38"/>
                              </a:lnTo>
                              <a:lnTo>
                                <a:pt x="15" y="42"/>
                              </a:lnTo>
                              <a:lnTo>
                                <a:pt x="14" y="49"/>
                              </a:lnTo>
                              <a:lnTo>
                                <a:pt x="12" y="57"/>
                              </a:lnTo>
                              <a:lnTo>
                                <a:pt x="8" y="63"/>
                              </a:lnTo>
                              <a:lnTo>
                                <a:pt x="3" y="68"/>
                              </a:lnTo>
                              <a:lnTo>
                                <a:pt x="2" y="68"/>
                              </a:lnTo>
                              <a:lnTo>
                                <a:pt x="0" y="67"/>
                              </a:lnTo>
                              <a:lnTo>
                                <a:pt x="0" y="67"/>
                              </a:lnTo>
                              <a:lnTo>
                                <a:pt x="0" y="65"/>
                              </a:lnTo>
                              <a:lnTo>
                                <a:pt x="2" y="65"/>
                              </a:lnTo>
                              <a:lnTo>
                                <a:pt x="6" y="59"/>
                              </a:lnTo>
                              <a:lnTo>
                                <a:pt x="10" y="50"/>
                              </a:lnTo>
                              <a:lnTo>
                                <a:pt x="10" y="42"/>
                              </a:lnTo>
                              <a:lnTo>
                                <a:pt x="10" y="38"/>
                              </a:lnTo>
                              <a:lnTo>
                                <a:pt x="8" y="34"/>
                              </a:lnTo>
                              <a:lnTo>
                                <a:pt x="7" y="29"/>
                              </a:lnTo>
                              <a:lnTo>
                                <a:pt x="6" y="19"/>
                              </a:lnTo>
                              <a:lnTo>
                                <a:pt x="6" y="9"/>
                              </a:lnTo>
                              <a:lnTo>
                                <a:pt x="10" y="0"/>
                              </a:lnTo>
                              <a:lnTo>
                                <a:pt x="1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66" name="Google Shape;566;p6"/>
                        <p:cNvSpPr/>
                        <p:nvPr/>
                      </p:nvSpPr>
                      <p:spPr>
                        <a:xfrm>
                          <a:off x="999082" y="1618802"/>
                          <a:ext cx="22939" cy="52858"/>
                        </a:xfrm>
                        <a:custGeom>
                          <a:rect b="b" l="l" r="r" t="t"/>
                          <a:pathLst>
                            <a:path extrusionOk="0" h="106" w="46">
                              <a:moveTo>
                                <a:pt x="43" y="0"/>
                              </a:moveTo>
                              <a:lnTo>
                                <a:pt x="46" y="0"/>
                              </a:lnTo>
                              <a:lnTo>
                                <a:pt x="46" y="2"/>
                              </a:lnTo>
                              <a:lnTo>
                                <a:pt x="46" y="3"/>
                              </a:lnTo>
                              <a:lnTo>
                                <a:pt x="35" y="16"/>
                              </a:lnTo>
                              <a:lnTo>
                                <a:pt x="30" y="29"/>
                              </a:lnTo>
                              <a:lnTo>
                                <a:pt x="27" y="43"/>
                              </a:lnTo>
                              <a:lnTo>
                                <a:pt x="29" y="59"/>
                              </a:lnTo>
                              <a:lnTo>
                                <a:pt x="30" y="61"/>
                              </a:lnTo>
                              <a:lnTo>
                                <a:pt x="31" y="72"/>
                              </a:lnTo>
                              <a:lnTo>
                                <a:pt x="30" y="80"/>
                              </a:lnTo>
                              <a:lnTo>
                                <a:pt x="26" y="90"/>
                              </a:lnTo>
                              <a:lnTo>
                                <a:pt x="15" y="100"/>
                              </a:lnTo>
                              <a:lnTo>
                                <a:pt x="2" y="106"/>
                              </a:lnTo>
                              <a:lnTo>
                                <a:pt x="2" y="106"/>
                              </a:lnTo>
                              <a:lnTo>
                                <a:pt x="1" y="106"/>
                              </a:lnTo>
                              <a:lnTo>
                                <a:pt x="0" y="105"/>
                              </a:lnTo>
                              <a:lnTo>
                                <a:pt x="0" y="104"/>
                              </a:lnTo>
                              <a:lnTo>
                                <a:pt x="1" y="102"/>
                              </a:lnTo>
                              <a:lnTo>
                                <a:pt x="8" y="100"/>
                              </a:lnTo>
                              <a:lnTo>
                                <a:pt x="13" y="97"/>
                              </a:lnTo>
                              <a:lnTo>
                                <a:pt x="18" y="92"/>
                              </a:lnTo>
                              <a:lnTo>
                                <a:pt x="22" y="88"/>
                              </a:lnTo>
                              <a:lnTo>
                                <a:pt x="26" y="80"/>
                              </a:lnTo>
                              <a:lnTo>
                                <a:pt x="26" y="72"/>
                              </a:lnTo>
                              <a:lnTo>
                                <a:pt x="25" y="63"/>
                              </a:lnTo>
                              <a:lnTo>
                                <a:pt x="25" y="60"/>
                              </a:lnTo>
                              <a:lnTo>
                                <a:pt x="23" y="44"/>
                              </a:lnTo>
                              <a:lnTo>
                                <a:pt x="25" y="32"/>
                              </a:lnTo>
                              <a:lnTo>
                                <a:pt x="29" y="22"/>
                              </a:lnTo>
                              <a:lnTo>
                                <a:pt x="35" y="11"/>
                              </a:lnTo>
                              <a:lnTo>
                                <a:pt x="42" y="0"/>
                              </a:lnTo>
                              <a:lnTo>
                                <a:pt x="43"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67" name="Google Shape;567;p6"/>
                        <p:cNvSpPr/>
                        <p:nvPr/>
                      </p:nvSpPr>
                      <p:spPr>
                        <a:xfrm>
                          <a:off x="1023516" y="1650716"/>
                          <a:ext cx="26429" cy="36403"/>
                        </a:xfrm>
                        <a:custGeom>
                          <a:rect b="b" l="l" r="r" t="t"/>
                          <a:pathLst>
                            <a:path extrusionOk="0" h="73" w="53">
                              <a:moveTo>
                                <a:pt x="51" y="0"/>
                              </a:moveTo>
                              <a:lnTo>
                                <a:pt x="53" y="1"/>
                              </a:lnTo>
                              <a:lnTo>
                                <a:pt x="53" y="3"/>
                              </a:lnTo>
                              <a:lnTo>
                                <a:pt x="51" y="4"/>
                              </a:lnTo>
                              <a:lnTo>
                                <a:pt x="45" y="11"/>
                              </a:lnTo>
                              <a:lnTo>
                                <a:pt x="41" y="21"/>
                              </a:lnTo>
                              <a:lnTo>
                                <a:pt x="38" y="32"/>
                              </a:lnTo>
                              <a:lnTo>
                                <a:pt x="37" y="37"/>
                              </a:lnTo>
                              <a:lnTo>
                                <a:pt x="35" y="41"/>
                              </a:lnTo>
                              <a:lnTo>
                                <a:pt x="33" y="49"/>
                              </a:lnTo>
                              <a:lnTo>
                                <a:pt x="29" y="54"/>
                              </a:lnTo>
                              <a:lnTo>
                                <a:pt x="23" y="61"/>
                              </a:lnTo>
                              <a:lnTo>
                                <a:pt x="18" y="65"/>
                              </a:lnTo>
                              <a:lnTo>
                                <a:pt x="13" y="67"/>
                              </a:lnTo>
                              <a:lnTo>
                                <a:pt x="8" y="70"/>
                              </a:lnTo>
                              <a:lnTo>
                                <a:pt x="2" y="73"/>
                              </a:lnTo>
                              <a:lnTo>
                                <a:pt x="2" y="73"/>
                              </a:lnTo>
                              <a:lnTo>
                                <a:pt x="1" y="71"/>
                              </a:lnTo>
                              <a:lnTo>
                                <a:pt x="0" y="70"/>
                              </a:lnTo>
                              <a:lnTo>
                                <a:pt x="0" y="69"/>
                              </a:lnTo>
                              <a:lnTo>
                                <a:pt x="1" y="69"/>
                              </a:lnTo>
                              <a:lnTo>
                                <a:pt x="6" y="66"/>
                              </a:lnTo>
                              <a:lnTo>
                                <a:pt x="12" y="63"/>
                              </a:lnTo>
                              <a:lnTo>
                                <a:pt x="17" y="61"/>
                              </a:lnTo>
                              <a:lnTo>
                                <a:pt x="21" y="57"/>
                              </a:lnTo>
                              <a:lnTo>
                                <a:pt x="25" y="52"/>
                              </a:lnTo>
                              <a:lnTo>
                                <a:pt x="29" y="46"/>
                              </a:lnTo>
                              <a:lnTo>
                                <a:pt x="31" y="40"/>
                              </a:lnTo>
                              <a:lnTo>
                                <a:pt x="33" y="36"/>
                              </a:lnTo>
                              <a:lnTo>
                                <a:pt x="34" y="30"/>
                              </a:lnTo>
                              <a:lnTo>
                                <a:pt x="37" y="18"/>
                              </a:lnTo>
                              <a:lnTo>
                                <a:pt x="42" y="8"/>
                              </a:lnTo>
                              <a:lnTo>
                                <a:pt x="50" y="0"/>
                              </a:lnTo>
                              <a:lnTo>
                                <a:pt x="51"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68" name="Google Shape;568;p6"/>
                        <p:cNvSpPr/>
                        <p:nvPr/>
                      </p:nvSpPr>
                      <p:spPr>
                        <a:xfrm>
                          <a:off x="1013543" y="1489648"/>
                          <a:ext cx="12965" cy="49866"/>
                        </a:xfrm>
                        <a:custGeom>
                          <a:rect b="b" l="l" r="r" t="t"/>
                          <a:pathLst>
                            <a:path extrusionOk="0" h="100" w="26">
                              <a:moveTo>
                                <a:pt x="10" y="0"/>
                              </a:moveTo>
                              <a:lnTo>
                                <a:pt x="13" y="1"/>
                              </a:lnTo>
                              <a:lnTo>
                                <a:pt x="13" y="2"/>
                              </a:lnTo>
                              <a:lnTo>
                                <a:pt x="12" y="4"/>
                              </a:lnTo>
                              <a:lnTo>
                                <a:pt x="5" y="13"/>
                              </a:lnTo>
                              <a:lnTo>
                                <a:pt x="5" y="21"/>
                              </a:lnTo>
                              <a:lnTo>
                                <a:pt x="6" y="30"/>
                              </a:lnTo>
                              <a:lnTo>
                                <a:pt x="10" y="38"/>
                              </a:lnTo>
                              <a:lnTo>
                                <a:pt x="14" y="45"/>
                              </a:lnTo>
                              <a:lnTo>
                                <a:pt x="17" y="50"/>
                              </a:lnTo>
                              <a:lnTo>
                                <a:pt x="21" y="54"/>
                              </a:lnTo>
                              <a:lnTo>
                                <a:pt x="24" y="61"/>
                              </a:lnTo>
                              <a:lnTo>
                                <a:pt x="26" y="73"/>
                              </a:lnTo>
                              <a:lnTo>
                                <a:pt x="26" y="86"/>
                              </a:lnTo>
                              <a:lnTo>
                                <a:pt x="21" y="99"/>
                              </a:lnTo>
                              <a:lnTo>
                                <a:pt x="21" y="99"/>
                              </a:lnTo>
                              <a:lnTo>
                                <a:pt x="20" y="100"/>
                              </a:lnTo>
                              <a:lnTo>
                                <a:pt x="18" y="99"/>
                              </a:lnTo>
                              <a:lnTo>
                                <a:pt x="17" y="98"/>
                              </a:lnTo>
                              <a:lnTo>
                                <a:pt x="18" y="96"/>
                              </a:lnTo>
                              <a:lnTo>
                                <a:pt x="22" y="85"/>
                              </a:lnTo>
                              <a:lnTo>
                                <a:pt x="22" y="73"/>
                              </a:lnTo>
                              <a:lnTo>
                                <a:pt x="20" y="62"/>
                              </a:lnTo>
                              <a:lnTo>
                                <a:pt x="17" y="57"/>
                              </a:lnTo>
                              <a:lnTo>
                                <a:pt x="14" y="53"/>
                              </a:lnTo>
                              <a:lnTo>
                                <a:pt x="10" y="47"/>
                              </a:lnTo>
                              <a:lnTo>
                                <a:pt x="6" y="40"/>
                              </a:lnTo>
                              <a:lnTo>
                                <a:pt x="2" y="32"/>
                              </a:lnTo>
                              <a:lnTo>
                                <a:pt x="0" y="20"/>
                              </a:lnTo>
                              <a:lnTo>
                                <a:pt x="2" y="9"/>
                              </a:lnTo>
                              <a:lnTo>
                                <a:pt x="9" y="0"/>
                              </a:lnTo>
                              <a:lnTo>
                                <a:pt x="10" y="0"/>
                              </a:lnTo>
                              <a:close/>
                            </a:path>
                          </a:pathLst>
                        </a:custGeom>
                        <a:no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grpSp>
                  <p:grpSp>
                    <p:nvGrpSpPr>
                      <p:cNvPr id="569" name="Google Shape;569;p6"/>
                      <p:cNvGrpSpPr/>
                      <p:nvPr/>
                    </p:nvGrpSpPr>
                    <p:grpSpPr>
                      <a:xfrm>
                        <a:off x="4704584" y="2254250"/>
                        <a:ext cx="3320229" cy="2738438"/>
                        <a:chOff x="4704584" y="2254250"/>
                        <a:chExt cx="3320229" cy="2738438"/>
                      </a:xfrm>
                    </p:grpSpPr>
                    <p:cxnSp>
                      <p:nvCxnSpPr>
                        <p:cNvPr id="570" name="Google Shape;570;p6"/>
                        <p:cNvCxnSpPr>
                          <a:endCxn id="571" idx="2"/>
                        </p:cNvCxnSpPr>
                        <p:nvPr/>
                      </p:nvCxnSpPr>
                      <p:spPr>
                        <a:xfrm>
                          <a:off x="4880062" y="3618000"/>
                          <a:ext cx="1525500" cy="1500"/>
                        </a:xfrm>
                        <a:prstGeom prst="straightConnector1">
                          <a:avLst/>
                        </a:prstGeom>
                        <a:noFill/>
                        <a:ln cap="flat" cmpd="sng" w="12700">
                          <a:solidFill>
                            <a:srgbClr val="7F7F7F"/>
                          </a:solidFill>
                          <a:prstDash val="solid"/>
                          <a:miter lim="800000"/>
                          <a:headEnd len="sm" w="sm" type="none"/>
                          <a:tailEnd len="sm" w="sm" type="none"/>
                        </a:ln>
                      </p:spPr>
                    </p:cxnSp>
                    <p:cxnSp>
                      <p:nvCxnSpPr>
                        <p:cNvPr id="572" name="Google Shape;572;p6"/>
                        <p:cNvCxnSpPr/>
                        <p:nvPr/>
                      </p:nvCxnSpPr>
                      <p:spPr>
                        <a:xfrm>
                          <a:off x="6946900" y="3892550"/>
                          <a:ext cx="1077913" cy="1100138"/>
                        </a:xfrm>
                        <a:prstGeom prst="straightConnector1">
                          <a:avLst/>
                        </a:prstGeom>
                        <a:noFill/>
                        <a:ln cap="flat" cmpd="sng" w="12700">
                          <a:solidFill>
                            <a:srgbClr val="7F7F7F"/>
                          </a:solidFill>
                          <a:prstDash val="solid"/>
                          <a:miter lim="800000"/>
                          <a:headEnd len="sm" w="sm" type="none"/>
                          <a:tailEnd len="sm" w="sm" type="none"/>
                        </a:ln>
                      </p:spPr>
                    </p:cxnSp>
                    <p:sp>
                      <p:nvSpPr>
                        <p:cNvPr id="571" name="Google Shape;571;p6"/>
                        <p:cNvSpPr/>
                        <p:nvPr/>
                      </p:nvSpPr>
                      <p:spPr>
                        <a:xfrm>
                          <a:off x="6405562" y="3276600"/>
                          <a:ext cx="685800" cy="685800"/>
                        </a:xfrm>
                        <a:prstGeom prst="donut">
                          <a:avLst>
                            <a:gd fmla="val 2253" name="adj"/>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dk1"/>
                            </a:solidFill>
                            <a:latin typeface="Arial"/>
                            <a:ea typeface="Arial"/>
                            <a:cs typeface="Arial"/>
                            <a:sym typeface="Arial"/>
                          </a:endParaRPr>
                        </a:p>
                      </p:txBody>
                    </p:sp>
                    <p:cxnSp>
                      <p:nvCxnSpPr>
                        <p:cNvPr id="573" name="Google Shape;573;p6"/>
                        <p:cNvCxnSpPr/>
                        <p:nvPr/>
                      </p:nvCxnSpPr>
                      <p:spPr>
                        <a:xfrm flipH="1">
                          <a:off x="6954738" y="2254250"/>
                          <a:ext cx="1065312" cy="1099742"/>
                        </a:xfrm>
                        <a:prstGeom prst="straightConnector1">
                          <a:avLst/>
                        </a:prstGeom>
                        <a:noFill/>
                        <a:ln cap="flat" cmpd="sng" w="12700">
                          <a:solidFill>
                            <a:srgbClr val="7F7F7F"/>
                          </a:solidFill>
                          <a:prstDash val="solid"/>
                          <a:miter lim="800000"/>
                          <a:headEnd len="sm" w="sm" type="none"/>
                          <a:tailEnd len="sm" w="sm" type="none"/>
                        </a:ln>
                      </p:spPr>
                    </p:cxnSp>
                    <p:sp>
                      <p:nvSpPr>
                        <p:cNvPr id="574" name="Google Shape;574;p6"/>
                        <p:cNvSpPr/>
                        <p:nvPr/>
                      </p:nvSpPr>
                      <p:spPr>
                        <a:xfrm rot="-5400000">
                          <a:off x="4695825" y="3571109"/>
                          <a:ext cx="127000" cy="109482"/>
                        </a:xfrm>
                        <a:prstGeom prst="triangle">
                          <a:avLst>
                            <a:gd fmla="val 50000" name="adj"/>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grpSp>
              </p:grpSp>
            </p:grpSp>
          </p:grpSp>
        </p:grpSp>
        <p:grpSp>
          <p:nvGrpSpPr>
            <p:cNvPr id="575" name="Google Shape;575;p6"/>
            <p:cNvGrpSpPr/>
            <p:nvPr/>
          </p:nvGrpSpPr>
          <p:grpSpPr>
            <a:xfrm>
              <a:off x="1160383" y="1309920"/>
              <a:ext cx="3516392" cy="3962502"/>
              <a:chOff x="1160383" y="1309920"/>
              <a:chExt cx="3516392" cy="3962502"/>
            </a:xfrm>
          </p:grpSpPr>
          <p:sp>
            <p:nvSpPr>
              <p:cNvPr id="576" name="Google Shape;576;p6"/>
              <p:cNvSpPr txBox="1"/>
              <p:nvPr/>
            </p:nvSpPr>
            <p:spPr>
              <a:xfrm>
                <a:off x="1981201" y="1309920"/>
                <a:ext cx="1765300" cy="36852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rgbClr val="7F7F7F"/>
                    </a:solidFill>
                    <a:latin typeface="Arial"/>
                    <a:ea typeface="Arial"/>
                    <a:cs typeface="Arial"/>
                    <a:sym typeface="Arial"/>
                  </a:rPr>
                  <a:t>PRODUCT</a:t>
                </a:r>
                <a:endParaRPr/>
              </a:p>
            </p:txBody>
          </p:sp>
          <p:grpSp>
            <p:nvGrpSpPr>
              <p:cNvPr id="577" name="Google Shape;577;p6"/>
              <p:cNvGrpSpPr/>
              <p:nvPr/>
            </p:nvGrpSpPr>
            <p:grpSpPr>
              <a:xfrm>
                <a:off x="1160383" y="1858628"/>
                <a:ext cx="3516392" cy="3413794"/>
                <a:chOff x="1056420" y="1866900"/>
                <a:chExt cx="3620355" cy="3514724"/>
              </a:xfrm>
            </p:grpSpPr>
            <p:grpSp>
              <p:nvGrpSpPr>
                <p:cNvPr id="578" name="Google Shape;578;p6"/>
                <p:cNvGrpSpPr/>
                <p:nvPr/>
              </p:nvGrpSpPr>
              <p:grpSpPr>
                <a:xfrm>
                  <a:off x="1133474" y="1866900"/>
                  <a:ext cx="3543301" cy="3514724"/>
                  <a:chOff x="1133474" y="1866900"/>
                  <a:chExt cx="3543301" cy="3514724"/>
                </a:xfrm>
              </p:grpSpPr>
              <p:sp>
                <p:nvSpPr>
                  <p:cNvPr id="579" name="Google Shape;579;p6"/>
                  <p:cNvSpPr/>
                  <p:nvPr/>
                </p:nvSpPr>
                <p:spPr>
                  <a:xfrm>
                    <a:off x="1133474" y="1866900"/>
                    <a:ext cx="3543301" cy="3514724"/>
                  </a:xfrm>
                  <a:prstGeom prst="frame">
                    <a:avLst>
                      <a:gd fmla="val 597" name="adj1"/>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dk1"/>
                      </a:solidFill>
                      <a:latin typeface="Arial"/>
                      <a:ea typeface="Arial"/>
                      <a:cs typeface="Arial"/>
                      <a:sym typeface="Arial"/>
                    </a:endParaRPr>
                  </a:p>
                </p:txBody>
              </p:sp>
              <p:grpSp>
                <p:nvGrpSpPr>
                  <p:cNvPr id="580" name="Google Shape;580;p6"/>
                  <p:cNvGrpSpPr/>
                  <p:nvPr/>
                </p:nvGrpSpPr>
                <p:grpSpPr>
                  <a:xfrm>
                    <a:off x="1142607" y="1875640"/>
                    <a:ext cx="1975242" cy="3486507"/>
                    <a:chOff x="1142607" y="1875640"/>
                    <a:chExt cx="1975242" cy="3486507"/>
                  </a:xfrm>
                </p:grpSpPr>
                <p:grpSp>
                  <p:nvGrpSpPr>
                    <p:cNvPr id="581" name="Google Shape;581;p6"/>
                    <p:cNvGrpSpPr/>
                    <p:nvPr/>
                  </p:nvGrpSpPr>
                  <p:grpSpPr>
                    <a:xfrm>
                      <a:off x="2600322" y="3368675"/>
                      <a:ext cx="517527" cy="508000"/>
                      <a:chOff x="2600322" y="3368675"/>
                      <a:chExt cx="517527" cy="508000"/>
                    </a:xfrm>
                  </p:grpSpPr>
                  <p:sp>
                    <p:nvSpPr>
                      <p:cNvPr id="582" name="Google Shape;582;p6"/>
                      <p:cNvSpPr/>
                      <p:nvPr/>
                    </p:nvSpPr>
                    <p:spPr>
                      <a:xfrm flipH="1">
                        <a:off x="2600322" y="3368675"/>
                        <a:ext cx="517527" cy="508000"/>
                      </a:xfrm>
                      <a:prstGeom prst="frame">
                        <a:avLst>
                          <a:gd fmla="val 2472" name="adj1"/>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dk1"/>
                          </a:solidFill>
                          <a:latin typeface="Arial"/>
                          <a:ea typeface="Arial"/>
                          <a:cs typeface="Arial"/>
                          <a:sym typeface="Arial"/>
                        </a:endParaRPr>
                      </a:p>
                    </p:txBody>
                  </p:sp>
                  <p:grpSp>
                    <p:nvGrpSpPr>
                      <p:cNvPr id="583" name="Google Shape;583;p6"/>
                      <p:cNvGrpSpPr/>
                      <p:nvPr/>
                    </p:nvGrpSpPr>
                    <p:grpSpPr>
                      <a:xfrm>
                        <a:off x="2731307" y="3466750"/>
                        <a:ext cx="255556" cy="311850"/>
                        <a:chOff x="6138092" y="1355810"/>
                        <a:chExt cx="1336652" cy="1614949"/>
                      </a:xfrm>
                    </p:grpSpPr>
                    <p:sp>
                      <p:nvSpPr>
                        <p:cNvPr id="584" name="Google Shape;584;p6"/>
                        <p:cNvSpPr/>
                        <p:nvPr/>
                      </p:nvSpPr>
                      <p:spPr>
                        <a:xfrm>
                          <a:off x="6138092" y="1487026"/>
                          <a:ext cx="1336652" cy="1483733"/>
                        </a:xfrm>
                        <a:custGeom>
                          <a:rect b="b" l="l" r="r" t="t"/>
                          <a:pathLst>
                            <a:path extrusionOk="0" h="737271" w="664185">
                              <a:moveTo>
                                <a:pt x="389223" y="572291"/>
                              </a:moveTo>
                              <a:cubicBezTo>
                                <a:pt x="395832" y="569752"/>
                                <a:pt x="403525" y="569687"/>
                                <a:pt x="410735" y="572699"/>
                              </a:cubicBezTo>
                              <a:cubicBezTo>
                                <a:pt x="425153" y="578723"/>
                                <a:pt x="432177" y="594771"/>
                                <a:pt x="426423" y="608544"/>
                              </a:cubicBezTo>
                              <a:cubicBezTo>
                                <a:pt x="420669" y="622318"/>
                                <a:pt x="404315" y="628599"/>
                                <a:pt x="389897" y="622575"/>
                              </a:cubicBezTo>
                              <a:cubicBezTo>
                                <a:pt x="375479" y="616551"/>
                                <a:pt x="368454" y="600503"/>
                                <a:pt x="374209" y="586730"/>
                              </a:cubicBezTo>
                              <a:cubicBezTo>
                                <a:pt x="377086" y="579843"/>
                                <a:pt x="382613" y="574830"/>
                                <a:pt x="389223" y="572291"/>
                              </a:cubicBezTo>
                              <a:close/>
                              <a:moveTo>
                                <a:pt x="287518" y="470686"/>
                              </a:moveTo>
                              <a:cubicBezTo>
                                <a:pt x="293881" y="470677"/>
                                <a:pt x="300358" y="471907"/>
                                <a:pt x="306606" y="474517"/>
                              </a:cubicBezTo>
                              <a:cubicBezTo>
                                <a:pt x="331599" y="484959"/>
                                <a:pt x="343462" y="513522"/>
                                <a:pt x="333105" y="538312"/>
                              </a:cubicBezTo>
                              <a:cubicBezTo>
                                <a:pt x="322747" y="563104"/>
                                <a:pt x="294091" y="574737"/>
                                <a:pt x="269098" y="564295"/>
                              </a:cubicBezTo>
                              <a:cubicBezTo>
                                <a:pt x="244106" y="553854"/>
                                <a:pt x="232242" y="525292"/>
                                <a:pt x="242600" y="500500"/>
                              </a:cubicBezTo>
                              <a:cubicBezTo>
                                <a:pt x="250368" y="481907"/>
                                <a:pt x="268429" y="470715"/>
                                <a:pt x="287518" y="470686"/>
                              </a:cubicBezTo>
                              <a:close/>
                              <a:moveTo>
                                <a:pt x="228599" y="426324"/>
                              </a:moveTo>
                              <a:lnTo>
                                <a:pt x="114643" y="620841"/>
                              </a:lnTo>
                              <a:cubicBezTo>
                                <a:pt x="98991" y="653574"/>
                                <a:pt x="119905" y="672876"/>
                                <a:pt x="157845" y="674026"/>
                              </a:cubicBezTo>
                              <a:lnTo>
                                <a:pt x="510808" y="673862"/>
                              </a:lnTo>
                              <a:cubicBezTo>
                                <a:pt x="538904" y="672699"/>
                                <a:pt x="560586" y="660122"/>
                                <a:pt x="542569" y="622024"/>
                              </a:cubicBezTo>
                              <a:cubicBezTo>
                                <a:pt x="504914" y="555525"/>
                                <a:pt x="471708" y="491250"/>
                                <a:pt x="434053" y="424751"/>
                              </a:cubicBezTo>
                              <a:cubicBezTo>
                                <a:pt x="366310" y="423793"/>
                                <a:pt x="296342" y="427282"/>
                                <a:pt x="228599" y="426324"/>
                              </a:cubicBezTo>
                              <a:close/>
                              <a:moveTo>
                                <a:pt x="331618" y="330188"/>
                              </a:moveTo>
                              <a:cubicBezTo>
                                <a:pt x="321482" y="334081"/>
                                <a:pt x="313008" y="341768"/>
                                <a:pt x="308596" y="352327"/>
                              </a:cubicBezTo>
                              <a:cubicBezTo>
                                <a:pt x="299774" y="373446"/>
                                <a:pt x="310544" y="398053"/>
                                <a:pt x="332653" y="407290"/>
                              </a:cubicBezTo>
                              <a:cubicBezTo>
                                <a:pt x="354762" y="416527"/>
                                <a:pt x="379837" y="406895"/>
                                <a:pt x="388660" y="385777"/>
                              </a:cubicBezTo>
                              <a:cubicBezTo>
                                <a:pt x="397483" y="364659"/>
                                <a:pt x="386713" y="340051"/>
                                <a:pt x="364604" y="330814"/>
                              </a:cubicBezTo>
                              <a:cubicBezTo>
                                <a:pt x="353549" y="326196"/>
                                <a:pt x="341753" y="326295"/>
                                <a:pt x="331618" y="330188"/>
                              </a:cubicBezTo>
                              <a:close/>
                              <a:moveTo>
                                <a:pt x="243602" y="0"/>
                              </a:moveTo>
                              <a:lnTo>
                                <a:pt x="426350" y="0"/>
                              </a:lnTo>
                              <a:lnTo>
                                <a:pt x="426350" y="277817"/>
                              </a:lnTo>
                              <a:lnTo>
                                <a:pt x="439853" y="298769"/>
                              </a:lnTo>
                              <a:cubicBezTo>
                                <a:pt x="483809" y="366437"/>
                                <a:pt x="590611" y="528334"/>
                                <a:pt x="632166" y="595301"/>
                              </a:cubicBezTo>
                              <a:cubicBezTo>
                                <a:pt x="650460" y="624688"/>
                                <a:pt x="703432" y="709845"/>
                                <a:pt x="612542" y="736726"/>
                              </a:cubicBezTo>
                              <a:lnTo>
                                <a:pt x="46463" y="737179"/>
                              </a:lnTo>
                              <a:cubicBezTo>
                                <a:pt x="699" y="740022"/>
                                <a:pt x="-13222" y="676889"/>
                                <a:pt x="13527" y="639814"/>
                              </a:cubicBezTo>
                              <a:lnTo>
                                <a:pt x="243602" y="277434"/>
                              </a:lnTo>
                              <a:lnTo>
                                <a:pt x="243602" y="0"/>
                              </a:lnTo>
                              <a:close/>
                            </a:path>
                          </a:pathLst>
                        </a:custGeom>
                        <a:solidFill>
                          <a:srgbClr val="7F7F7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585" name="Google Shape;585;p6"/>
                        <p:cNvSpPr/>
                        <p:nvPr/>
                      </p:nvSpPr>
                      <p:spPr>
                        <a:xfrm>
                          <a:off x="6549939" y="1355810"/>
                          <a:ext cx="519113" cy="102395"/>
                        </a:xfrm>
                        <a:prstGeom prst="roundRect">
                          <a:avLst>
                            <a:gd fmla="val 50000" name="adj"/>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grpSp>
                <p:grpSp>
                  <p:nvGrpSpPr>
                    <p:cNvPr id="586" name="Google Shape;586;p6"/>
                    <p:cNvGrpSpPr/>
                    <p:nvPr/>
                  </p:nvGrpSpPr>
                  <p:grpSpPr>
                    <a:xfrm>
                      <a:off x="1142607" y="1875640"/>
                      <a:ext cx="1750135" cy="3486507"/>
                      <a:chOff x="1142607" y="1875640"/>
                      <a:chExt cx="1750135" cy="3486507"/>
                    </a:xfrm>
                  </p:grpSpPr>
                  <p:cxnSp>
                    <p:nvCxnSpPr>
                      <p:cNvPr id="587" name="Google Shape;587;p6"/>
                      <p:cNvCxnSpPr/>
                      <p:nvPr/>
                    </p:nvCxnSpPr>
                    <p:spPr>
                      <a:xfrm rot="10800000">
                        <a:off x="1142607" y="3616917"/>
                        <a:ext cx="1463040" cy="1572"/>
                      </a:xfrm>
                      <a:prstGeom prst="straightConnector1">
                        <a:avLst/>
                      </a:prstGeom>
                      <a:noFill/>
                      <a:ln cap="flat" cmpd="sng" w="12700">
                        <a:solidFill>
                          <a:srgbClr val="7F7F7F"/>
                        </a:solidFill>
                        <a:prstDash val="solid"/>
                        <a:miter lim="800000"/>
                        <a:headEnd len="sm" w="sm" type="none"/>
                        <a:tailEnd len="sm" w="sm" type="none"/>
                      </a:ln>
                    </p:spPr>
                  </p:cxnSp>
                  <p:grpSp>
                    <p:nvGrpSpPr>
                      <p:cNvPr id="588" name="Google Shape;588;p6"/>
                      <p:cNvGrpSpPr/>
                      <p:nvPr/>
                    </p:nvGrpSpPr>
                    <p:grpSpPr>
                      <a:xfrm>
                        <a:off x="2891155" y="1875640"/>
                        <a:ext cx="1588" cy="3486507"/>
                        <a:chOff x="2891155" y="1875640"/>
                        <a:chExt cx="1588" cy="3486507"/>
                      </a:xfrm>
                    </p:grpSpPr>
                    <p:cxnSp>
                      <p:nvCxnSpPr>
                        <p:cNvPr id="589" name="Google Shape;589;p6"/>
                        <p:cNvCxnSpPr/>
                        <p:nvPr/>
                      </p:nvCxnSpPr>
                      <p:spPr>
                        <a:xfrm rot="5400000">
                          <a:off x="2145725" y="2621070"/>
                          <a:ext cx="1492447" cy="1588"/>
                        </a:xfrm>
                        <a:prstGeom prst="straightConnector1">
                          <a:avLst/>
                        </a:prstGeom>
                        <a:noFill/>
                        <a:ln cap="flat" cmpd="sng" w="12700">
                          <a:solidFill>
                            <a:srgbClr val="7F7F7F"/>
                          </a:solidFill>
                          <a:prstDash val="solid"/>
                          <a:miter lim="800000"/>
                          <a:headEnd len="sm" w="sm" type="none"/>
                          <a:tailEnd len="sm" w="sm" type="none"/>
                        </a:ln>
                      </p:spPr>
                    </p:cxnSp>
                    <p:cxnSp>
                      <p:nvCxnSpPr>
                        <p:cNvPr id="590" name="Google Shape;590;p6"/>
                        <p:cNvCxnSpPr/>
                        <p:nvPr/>
                      </p:nvCxnSpPr>
                      <p:spPr>
                        <a:xfrm rot="5400000">
                          <a:off x="2145725" y="4615130"/>
                          <a:ext cx="1492447" cy="1588"/>
                        </a:xfrm>
                        <a:prstGeom prst="straightConnector1">
                          <a:avLst/>
                        </a:prstGeom>
                        <a:noFill/>
                        <a:ln cap="flat" cmpd="sng" w="12700">
                          <a:solidFill>
                            <a:srgbClr val="7F7F7F"/>
                          </a:solidFill>
                          <a:prstDash val="solid"/>
                          <a:miter lim="800000"/>
                          <a:headEnd len="sm" w="sm" type="none"/>
                          <a:tailEnd len="sm" w="sm" type="none"/>
                        </a:ln>
                      </p:spPr>
                    </p:cxnSp>
                  </p:grpSp>
                </p:grpSp>
              </p:grpSp>
            </p:grpSp>
            <p:grpSp>
              <p:nvGrpSpPr>
                <p:cNvPr id="591" name="Google Shape;591;p6"/>
                <p:cNvGrpSpPr/>
                <p:nvPr/>
              </p:nvGrpSpPr>
              <p:grpSpPr>
                <a:xfrm>
                  <a:off x="1056420" y="1925282"/>
                  <a:ext cx="3595204" cy="3430541"/>
                  <a:chOff x="1056420" y="1925282"/>
                  <a:chExt cx="3595204" cy="3430541"/>
                </a:xfrm>
              </p:grpSpPr>
              <p:grpSp>
                <p:nvGrpSpPr>
                  <p:cNvPr id="592" name="Google Shape;592;p6"/>
                  <p:cNvGrpSpPr/>
                  <p:nvPr/>
                </p:nvGrpSpPr>
                <p:grpSpPr>
                  <a:xfrm>
                    <a:off x="1343024" y="2438400"/>
                    <a:ext cx="3174547" cy="2209321"/>
                    <a:chOff x="1343024" y="2438400"/>
                    <a:chExt cx="3174547" cy="2209321"/>
                  </a:xfrm>
                </p:grpSpPr>
                <p:sp>
                  <p:nvSpPr>
                    <p:cNvPr id="593" name="Google Shape;593;p6"/>
                    <p:cNvSpPr txBox="1"/>
                    <p:nvPr/>
                  </p:nvSpPr>
                  <p:spPr>
                    <a:xfrm>
                      <a:off x="1343024" y="2438400"/>
                      <a:ext cx="1171578" cy="3161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Benefits</a:t>
                      </a:r>
                      <a:endParaRPr/>
                    </a:p>
                  </p:txBody>
                </p:sp>
                <p:sp>
                  <p:nvSpPr>
                    <p:cNvPr id="594" name="Google Shape;594;p6"/>
                    <p:cNvSpPr txBox="1"/>
                    <p:nvPr/>
                  </p:nvSpPr>
                  <p:spPr>
                    <a:xfrm>
                      <a:off x="1877420" y="4331535"/>
                      <a:ext cx="1165893" cy="3161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Features</a:t>
                      </a:r>
                      <a:endParaRPr/>
                    </a:p>
                  </p:txBody>
                </p:sp>
                <p:sp>
                  <p:nvSpPr>
                    <p:cNvPr id="595" name="Google Shape;595;p6"/>
                    <p:cNvSpPr txBox="1"/>
                    <p:nvPr/>
                  </p:nvSpPr>
                  <p:spPr>
                    <a:xfrm>
                      <a:off x="3145971" y="3451533"/>
                      <a:ext cx="1371600" cy="3161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rgbClr val="7F7F7F"/>
                          </a:solidFill>
                          <a:latin typeface="Arial"/>
                          <a:ea typeface="Arial"/>
                          <a:cs typeface="Arial"/>
                          <a:sym typeface="Arial"/>
                        </a:rPr>
                        <a:t>Hardware</a:t>
                      </a:r>
                      <a:endParaRPr/>
                    </a:p>
                  </p:txBody>
                </p:sp>
              </p:grpSp>
              <p:grpSp>
                <p:nvGrpSpPr>
                  <p:cNvPr id="596" name="Google Shape;596;p6"/>
                  <p:cNvGrpSpPr/>
                  <p:nvPr/>
                </p:nvGrpSpPr>
                <p:grpSpPr>
                  <a:xfrm>
                    <a:off x="1056420" y="1925282"/>
                    <a:ext cx="3595204" cy="3430541"/>
                    <a:chOff x="1056420" y="1925282"/>
                    <a:chExt cx="3595204" cy="3430541"/>
                  </a:xfrm>
                </p:grpSpPr>
                <p:grpSp>
                  <p:nvGrpSpPr>
                    <p:cNvPr id="597" name="Google Shape;597;p6"/>
                    <p:cNvGrpSpPr/>
                    <p:nvPr/>
                  </p:nvGrpSpPr>
                  <p:grpSpPr>
                    <a:xfrm>
                      <a:off x="1097695" y="3754082"/>
                      <a:ext cx="1820376" cy="1601741"/>
                      <a:chOff x="1097695" y="3754082"/>
                      <a:chExt cx="1820376" cy="1601741"/>
                    </a:xfrm>
                  </p:grpSpPr>
                  <p:grpSp>
                    <p:nvGrpSpPr>
                      <p:cNvPr id="598" name="Google Shape;598;p6"/>
                      <p:cNvGrpSpPr/>
                      <p:nvPr/>
                    </p:nvGrpSpPr>
                    <p:grpSpPr>
                      <a:xfrm>
                        <a:off x="1097695" y="4430908"/>
                        <a:ext cx="1001226" cy="843732"/>
                        <a:chOff x="1097695" y="4430908"/>
                        <a:chExt cx="1001226" cy="843732"/>
                      </a:xfrm>
                    </p:grpSpPr>
                    <p:grpSp>
                      <p:nvGrpSpPr>
                        <p:cNvPr id="599" name="Google Shape;599;p6"/>
                        <p:cNvGrpSpPr/>
                        <p:nvPr/>
                      </p:nvGrpSpPr>
                      <p:grpSpPr>
                        <a:xfrm>
                          <a:off x="1097695" y="4453789"/>
                          <a:ext cx="1001226" cy="820851"/>
                          <a:chOff x="1402495" y="1710589"/>
                          <a:chExt cx="1001226" cy="820851"/>
                        </a:xfrm>
                      </p:grpSpPr>
                      <p:pic>
                        <p:nvPicPr>
                          <p:cNvPr descr="\\Com9\123folder\1 PowerPoint Diagrams\shadow.png" id="600" name="Google Shape;600;p6"/>
                          <p:cNvPicPr preferRelativeResize="0"/>
                          <p:nvPr/>
                        </p:nvPicPr>
                        <p:blipFill rotWithShape="1">
                          <a:blip r:embed="rId3">
                            <a:alphaModFix/>
                          </a:blip>
                          <a:srcRect b="37257" l="11442" r="13375" t="40557"/>
                          <a:stretch/>
                        </p:blipFill>
                        <p:spPr>
                          <a:xfrm>
                            <a:off x="1402495" y="2360064"/>
                            <a:ext cx="1001226" cy="138259"/>
                          </a:xfrm>
                          <a:prstGeom prst="rect">
                            <a:avLst/>
                          </a:prstGeom>
                          <a:noFill/>
                          <a:ln>
                            <a:noFill/>
                          </a:ln>
                        </p:spPr>
                      </p:pic>
                      <p:sp>
                        <p:nvSpPr>
                          <p:cNvPr id="601" name="Google Shape;601;p6"/>
                          <p:cNvSpPr/>
                          <p:nvPr/>
                        </p:nvSpPr>
                        <p:spPr>
                          <a:xfrm>
                            <a:off x="1528668" y="1710589"/>
                            <a:ext cx="753186" cy="820851"/>
                          </a:xfrm>
                          <a:prstGeom prst="rect">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602" name="Google Shape;602;p6"/>
                        <p:cNvSpPr txBox="1"/>
                        <p:nvPr/>
                      </p:nvSpPr>
                      <p:spPr>
                        <a:xfrm>
                          <a:off x="1243927" y="4430908"/>
                          <a:ext cx="668791"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Accurate location</a:t>
                          </a:r>
                          <a:endParaRPr/>
                        </a:p>
                      </p:txBody>
                    </p:sp>
                  </p:grpSp>
                  <p:grpSp>
                    <p:nvGrpSpPr>
                      <p:cNvPr id="603" name="Google Shape;603;p6"/>
                      <p:cNvGrpSpPr/>
                      <p:nvPr/>
                    </p:nvGrpSpPr>
                    <p:grpSpPr>
                      <a:xfrm>
                        <a:off x="1916845" y="4795482"/>
                        <a:ext cx="1001226" cy="560341"/>
                        <a:chOff x="1916845" y="4795482"/>
                        <a:chExt cx="1001226" cy="560341"/>
                      </a:xfrm>
                    </p:grpSpPr>
                    <p:grpSp>
                      <p:nvGrpSpPr>
                        <p:cNvPr id="604" name="Google Shape;604;p6"/>
                        <p:cNvGrpSpPr/>
                        <p:nvPr/>
                      </p:nvGrpSpPr>
                      <p:grpSpPr>
                        <a:xfrm>
                          <a:off x="1916845" y="4795482"/>
                          <a:ext cx="1001226" cy="560341"/>
                          <a:chOff x="1383445" y="1937982"/>
                          <a:chExt cx="1001226" cy="560341"/>
                        </a:xfrm>
                      </p:grpSpPr>
                      <p:pic>
                        <p:nvPicPr>
                          <p:cNvPr descr="\\Com9\123folder\1 PowerPoint Diagrams\shadow.png" id="605" name="Google Shape;605;p6"/>
                          <p:cNvPicPr preferRelativeResize="0"/>
                          <p:nvPr/>
                        </p:nvPicPr>
                        <p:blipFill rotWithShape="1">
                          <a:blip r:embed="rId3">
                            <a:alphaModFix/>
                          </a:blip>
                          <a:srcRect b="37257" l="11442" r="13375" t="40557"/>
                          <a:stretch/>
                        </p:blipFill>
                        <p:spPr>
                          <a:xfrm>
                            <a:off x="1383445" y="2360064"/>
                            <a:ext cx="1001226" cy="138259"/>
                          </a:xfrm>
                          <a:prstGeom prst="rect">
                            <a:avLst/>
                          </a:prstGeom>
                          <a:noFill/>
                          <a:ln>
                            <a:noFill/>
                          </a:ln>
                        </p:spPr>
                      </p:pic>
                      <p:sp>
                        <p:nvSpPr>
                          <p:cNvPr id="606" name="Google Shape;606;p6"/>
                          <p:cNvSpPr/>
                          <p:nvPr/>
                        </p:nvSpPr>
                        <p:spPr>
                          <a:xfrm>
                            <a:off x="1529690" y="1937982"/>
                            <a:ext cx="753186" cy="491319"/>
                          </a:xfrm>
                          <a:prstGeom prst="rect">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607" name="Google Shape;607;p6"/>
                        <p:cNvSpPr txBox="1"/>
                        <p:nvPr/>
                      </p:nvSpPr>
                      <p:spPr>
                        <a:xfrm>
                          <a:off x="1977054" y="4831942"/>
                          <a:ext cx="860398"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Wireless Connectivity</a:t>
                          </a:r>
                          <a:endParaRPr/>
                        </a:p>
                      </p:txBody>
                    </p:sp>
                  </p:grpSp>
                  <p:grpSp>
                    <p:nvGrpSpPr>
                      <p:cNvPr id="608" name="Google Shape;608;p6"/>
                      <p:cNvGrpSpPr/>
                      <p:nvPr/>
                    </p:nvGrpSpPr>
                    <p:grpSpPr>
                      <a:xfrm>
                        <a:off x="1599345" y="3754082"/>
                        <a:ext cx="1001226" cy="560341"/>
                        <a:chOff x="1599345" y="3754082"/>
                        <a:chExt cx="1001226" cy="560341"/>
                      </a:xfrm>
                    </p:grpSpPr>
                    <p:grpSp>
                      <p:nvGrpSpPr>
                        <p:cNvPr id="609" name="Google Shape;609;p6"/>
                        <p:cNvGrpSpPr/>
                        <p:nvPr/>
                      </p:nvGrpSpPr>
                      <p:grpSpPr>
                        <a:xfrm>
                          <a:off x="1599345" y="3754082"/>
                          <a:ext cx="1001226" cy="560341"/>
                          <a:chOff x="1396145" y="1937982"/>
                          <a:chExt cx="1001226" cy="560341"/>
                        </a:xfrm>
                      </p:grpSpPr>
                      <p:pic>
                        <p:nvPicPr>
                          <p:cNvPr descr="\\Com9\123folder\1 PowerPoint Diagrams\shadow.png" id="610" name="Google Shape;610;p6"/>
                          <p:cNvPicPr preferRelativeResize="0"/>
                          <p:nvPr/>
                        </p:nvPicPr>
                        <p:blipFill rotWithShape="1">
                          <a:blip r:embed="rId3">
                            <a:alphaModFix/>
                          </a:blip>
                          <a:srcRect b="37257" l="11442" r="13375" t="40557"/>
                          <a:stretch/>
                        </p:blipFill>
                        <p:spPr>
                          <a:xfrm>
                            <a:off x="1396145" y="2360064"/>
                            <a:ext cx="1001226" cy="138259"/>
                          </a:xfrm>
                          <a:prstGeom prst="rect">
                            <a:avLst/>
                          </a:prstGeom>
                          <a:noFill/>
                          <a:ln>
                            <a:noFill/>
                          </a:ln>
                        </p:spPr>
                      </p:pic>
                      <p:sp>
                        <p:nvSpPr>
                          <p:cNvPr id="611" name="Google Shape;611;p6"/>
                          <p:cNvSpPr/>
                          <p:nvPr/>
                        </p:nvSpPr>
                        <p:spPr>
                          <a:xfrm>
                            <a:off x="1529690" y="1937982"/>
                            <a:ext cx="753186" cy="491319"/>
                          </a:xfrm>
                          <a:prstGeom prst="rect">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612" name="Google Shape;612;p6"/>
                        <p:cNvSpPr txBox="1"/>
                        <p:nvPr/>
                      </p:nvSpPr>
                      <p:spPr>
                        <a:xfrm>
                          <a:off x="1682417" y="3873842"/>
                          <a:ext cx="872481" cy="23713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Push to Talk</a:t>
                          </a:r>
                          <a:endParaRPr/>
                        </a:p>
                      </p:txBody>
                    </p:sp>
                  </p:grpSp>
                </p:grpSp>
                <p:grpSp>
                  <p:nvGrpSpPr>
                    <p:cNvPr id="613" name="Google Shape;613;p6"/>
                    <p:cNvGrpSpPr/>
                    <p:nvPr/>
                  </p:nvGrpSpPr>
                  <p:grpSpPr>
                    <a:xfrm>
                      <a:off x="3011423" y="2052282"/>
                      <a:ext cx="1640201" cy="3181191"/>
                      <a:chOff x="3011423" y="2052282"/>
                      <a:chExt cx="1640201" cy="3181191"/>
                    </a:xfrm>
                  </p:grpSpPr>
                  <p:grpSp>
                    <p:nvGrpSpPr>
                      <p:cNvPr id="614" name="Google Shape;614;p6"/>
                      <p:cNvGrpSpPr/>
                      <p:nvPr/>
                    </p:nvGrpSpPr>
                    <p:grpSpPr>
                      <a:xfrm>
                        <a:off x="3463069" y="2052282"/>
                        <a:ext cx="1001226" cy="560340"/>
                        <a:chOff x="3463069" y="2052282"/>
                        <a:chExt cx="1001226" cy="560340"/>
                      </a:xfrm>
                    </p:grpSpPr>
                    <p:grpSp>
                      <p:nvGrpSpPr>
                        <p:cNvPr id="615" name="Google Shape;615;p6"/>
                        <p:cNvGrpSpPr/>
                        <p:nvPr/>
                      </p:nvGrpSpPr>
                      <p:grpSpPr>
                        <a:xfrm>
                          <a:off x="3463069" y="2052282"/>
                          <a:ext cx="1001226" cy="560340"/>
                          <a:chOff x="1392969" y="1937982"/>
                          <a:chExt cx="1001226" cy="560340"/>
                        </a:xfrm>
                      </p:grpSpPr>
                      <p:pic>
                        <p:nvPicPr>
                          <p:cNvPr descr="\\Com9\123folder\1 PowerPoint Diagrams\shadow.png" id="616" name="Google Shape;616;p6"/>
                          <p:cNvPicPr preferRelativeResize="0"/>
                          <p:nvPr/>
                        </p:nvPicPr>
                        <p:blipFill rotWithShape="1">
                          <a:blip r:embed="rId3">
                            <a:alphaModFix/>
                          </a:blip>
                          <a:srcRect b="37257" l="11442" r="13375" t="40557"/>
                          <a:stretch/>
                        </p:blipFill>
                        <p:spPr>
                          <a:xfrm>
                            <a:off x="1392969" y="2360063"/>
                            <a:ext cx="1001226" cy="138259"/>
                          </a:xfrm>
                          <a:prstGeom prst="rect">
                            <a:avLst/>
                          </a:prstGeom>
                          <a:noFill/>
                          <a:ln>
                            <a:noFill/>
                          </a:ln>
                        </p:spPr>
                      </p:pic>
                      <p:sp>
                        <p:nvSpPr>
                          <p:cNvPr id="617" name="Google Shape;617;p6"/>
                          <p:cNvSpPr/>
                          <p:nvPr/>
                        </p:nvSpPr>
                        <p:spPr>
                          <a:xfrm>
                            <a:off x="1529690" y="1937982"/>
                            <a:ext cx="753186" cy="491319"/>
                          </a:xfrm>
                          <a:prstGeom prst="rect">
                            <a:avLst/>
                          </a:prstGeom>
                          <a:solidFill>
                            <a:srgbClr val="94C27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618" name="Google Shape;618;p6"/>
                        <p:cNvSpPr txBox="1"/>
                        <p:nvPr/>
                      </p:nvSpPr>
                      <p:spPr>
                        <a:xfrm>
                          <a:off x="3557284" y="2101849"/>
                          <a:ext cx="830237"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Raspberry Pi 3 B+</a:t>
                          </a:r>
                          <a:endParaRPr/>
                        </a:p>
                      </p:txBody>
                    </p:sp>
                  </p:grpSp>
                  <p:grpSp>
                    <p:nvGrpSpPr>
                      <p:cNvPr id="619" name="Google Shape;619;p6"/>
                      <p:cNvGrpSpPr/>
                      <p:nvPr/>
                    </p:nvGrpSpPr>
                    <p:grpSpPr>
                      <a:xfrm>
                        <a:off x="3650398" y="3855682"/>
                        <a:ext cx="1001226" cy="560341"/>
                        <a:chOff x="3650398" y="3855682"/>
                        <a:chExt cx="1001226" cy="560341"/>
                      </a:xfrm>
                    </p:grpSpPr>
                    <p:grpSp>
                      <p:nvGrpSpPr>
                        <p:cNvPr id="620" name="Google Shape;620;p6"/>
                        <p:cNvGrpSpPr/>
                        <p:nvPr/>
                      </p:nvGrpSpPr>
                      <p:grpSpPr>
                        <a:xfrm>
                          <a:off x="3650398" y="3855682"/>
                          <a:ext cx="1001226" cy="560341"/>
                          <a:chOff x="1415198" y="1937982"/>
                          <a:chExt cx="1001226" cy="560341"/>
                        </a:xfrm>
                      </p:grpSpPr>
                      <p:pic>
                        <p:nvPicPr>
                          <p:cNvPr descr="\\Com9\123folder\1 PowerPoint Diagrams\shadow.png" id="621" name="Google Shape;621;p6"/>
                          <p:cNvPicPr preferRelativeResize="0"/>
                          <p:nvPr/>
                        </p:nvPicPr>
                        <p:blipFill rotWithShape="1">
                          <a:blip r:embed="rId3">
                            <a:alphaModFix/>
                          </a:blip>
                          <a:srcRect b="37257" l="11442" r="13375" t="40557"/>
                          <a:stretch/>
                        </p:blipFill>
                        <p:spPr>
                          <a:xfrm>
                            <a:off x="1415198" y="2360064"/>
                            <a:ext cx="1001226" cy="138259"/>
                          </a:xfrm>
                          <a:prstGeom prst="rect">
                            <a:avLst/>
                          </a:prstGeom>
                          <a:noFill/>
                          <a:ln>
                            <a:noFill/>
                          </a:ln>
                        </p:spPr>
                      </p:pic>
                      <p:sp>
                        <p:nvSpPr>
                          <p:cNvPr id="622" name="Google Shape;622;p6"/>
                          <p:cNvSpPr/>
                          <p:nvPr/>
                        </p:nvSpPr>
                        <p:spPr>
                          <a:xfrm>
                            <a:off x="1529690" y="1937982"/>
                            <a:ext cx="753186" cy="491319"/>
                          </a:xfrm>
                          <a:prstGeom prst="rect">
                            <a:avLst/>
                          </a:prstGeom>
                          <a:solidFill>
                            <a:srgbClr val="94C27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623" name="Google Shape;623;p6"/>
                        <p:cNvSpPr txBox="1"/>
                        <p:nvPr/>
                      </p:nvSpPr>
                      <p:spPr>
                        <a:xfrm>
                          <a:off x="3790787" y="4007478"/>
                          <a:ext cx="665294"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GPS sensor</a:t>
                          </a:r>
                          <a:endParaRPr/>
                        </a:p>
                      </p:txBody>
                    </p:sp>
                  </p:grpSp>
                  <p:grpSp>
                    <p:nvGrpSpPr>
                      <p:cNvPr id="624" name="Google Shape;624;p6"/>
                      <p:cNvGrpSpPr/>
                      <p:nvPr/>
                    </p:nvGrpSpPr>
                    <p:grpSpPr>
                      <a:xfrm>
                        <a:off x="3218993" y="4655782"/>
                        <a:ext cx="1001226" cy="577691"/>
                        <a:chOff x="3218993" y="4655782"/>
                        <a:chExt cx="1001226" cy="577691"/>
                      </a:xfrm>
                    </p:grpSpPr>
                    <p:grpSp>
                      <p:nvGrpSpPr>
                        <p:cNvPr id="625" name="Google Shape;625;p6"/>
                        <p:cNvGrpSpPr/>
                        <p:nvPr/>
                      </p:nvGrpSpPr>
                      <p:grpSpPr>
                        <a:xfrm>
                          <a:off x="3218993" y="4655782"/>
                          <a:ext cx="1001226" cy="577691"/>
                          <a:chOff x="1428293" y="1937982"/>
                          <a:chExt cx="1001226" cy="577691"/>
                        </a:xfrm>
                      </p:grpSpPr>
                      <p:pic>
                        <p:nvPicPr>
                          <p:cNvPr descr="\\Com9\123folder\1 PowerPoint Diagrams\shadow.png" id="626" name="Google Shape;626;p6"/>
                          <p:cNvPicPr preferRelativeResize="0"/>
                          <p:nvPr/>
                        </p:nvPicPr>
                        <p:blipFill rotWithShape="1">
                          <a:blip r:embed="rId3">
                            <a:alphaModFix/>
                          </a:blip>
                          <a:srcRect b="37257" l="11442" r="13375" t="40557"/>
                          <a:stretch/>
                        </p:blipFill>
                        <p:spPr>
                          <a:xfrm>
                            <a:off x="1428293" y="2377414"/>
                            <a:ext cx="1001226" cy="138259"/>
                          </a:xfrm>
                          <a:prstGeom prst="rect">
                            <a:avLst/>
                          </a:prstGeom>
                          <a:noFill/>
                          <a:ln>
                            <a:noFill/>
                          </a:ln>
                        </p:spPr>
                      </p:pic>
                      <p:sp>
                        <p:nvSpPr>
                          <p:cNvPr id="627" name="Google Shape;627;p6"/>
                          <p:cNvSpPr/>
                          <p:nvPr/>
                        </p:nvSpPr>
                        <p:spPr>
                          <a:xfrm>
                            <a:off x="1529690" y="1937982"/>
                            <a:ext cx="753186" cy="491319"/>
                          </a:xfrm>
                          <a:prstGeom prst="rect">
                            <a:avLst/>
                          </a:prstGeom>
                          <a:solidFill>
                            <a:srgbClr val="94C27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628" name="Google Shape;628;p6"/>
                        <p:cNvSpPr txBox="1"/>
                        <p:nvPr/>
                      </p:nvSpPr>
                      <p:spPr>
                        <a:xfrm>
                          <a:off x="3288513" y="4695189"/>
                          <a:ext cx="838766"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Air Quality Sensor</a:t>
                          </a:r>
                          <a:endParaRPr/>
                        </a:p>
                      </p:txBody>
                    </p:sp>
                  </p:grpSp>
                  <p:grpSp>
                    <p:nvGrpSpPr>
                      <p:cNvPr id="629" name="Google Shape;629;p6"/>
                      <p:cNvGrpSpPr/>
                      <p:nvPr/>
                    </p:nvGrpSpPr>
                    <p:grpSpPr>
                      <a:xfrm>
                        <a:off x="3011423" y="2738082"/>
                        <a:ext cx="1001226" cy="560341"/>
                        <a:chOff x="3011423" y="2738082"/>
                        <a:chExt cx="1001226" cy="560341"/>
                      </a:xfrm>
                    </p:grpSpPr>
                    <p:grpSp>
                      <p:nvGrpSpPr>
                        <p:cNvPr id="630" name="Google Shape;630;p6"/>
                        <p:cNvGrpSpPr/>
                        <p:nvPr/>
                      </p:nvGrpSpPr>
                      <p:grpSpPr>
                        <a:xfrm>
                          <a:off x="3011423" y="2738082"/>
                          <a:ext cx="1001226" cy="560341"/>
                          <a:chOff x="1398523" y="1937982"/>
                          <a:chExt cx="1001226" cy="560341"/>
                        </a:xfrm>
                      </p:grpSpPr>
                      <p:pic>
                        <p:nvPicPr>
                          <p:cNvPr descr="\\Com9\123folder\1 PowerPoint Diagrams\shadow.png" id="631" name="Google Shape;631;p6"/>
                          <p:cNvPicPr preferRelativeResize="0"/>
                          <p:nvPr/>
                        </p:nvPicPr>
                        <p:blipFill rotWithShape="1">
                          <a:blip r:embed="rId3">
                            <a:alphaModFix/>
                          </a:blip>
                          <a:srcRect b="37257" l="11442" r="13375" t="40557"/>
                          <a:stretch/>
                        </p:blipFill>
                        <p:spPr>
                          <a:xfrm>
                            <a:off x="1398523" y="2360064"/>
                            <a:ext cx="1001226" cy="138259"/>
                          </a:xfrm>
                          <a:prstGeom prst="rect">
                            <a:avLst/>
                          </a:prstGeom>
                          <a:noFill/>
                          <a:ln>
                            <a:noFill/>
                          </a:ln>
                        </p:spPr>
                      </p:pic>
                      <p:sp>
                        <p:nvSpPr>
                          <p:cNvPr id="632" name="Google Shape;632;p6"/>
                          <p:cNvSpPr/>
                          <p:nvPr/>
                        </p:nvSpPr>
                        <p:spPr>
                          <a:xfrm>
                            <a:off x="1529690" y="1937982"/>
                            <a:ext cx="753186" cy="491319"/>
                          </a:xfrm>
                          <a:prstGeom prst="rect">
                            <a:avLst/>
                          </a:prstGeom>
                          <a:solidFill>
                            <a:srgbClr val="94C27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633" name="Google Shape;633;p6"/>
                        <p:cNvSpPr txBox="1"/>
                        <p:nvPr/>
                      </p:nvSpPr>
                      <p:spPr>
                        <a:xfrm>
                          <a:off x="3207883" y="2784475"/>
                          <a:ext cx="608307"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STM32 Lora</a:t>
                          </a:r>
                          <a:endParaRPr/>
                        </a:p>
                      </p:txBody>
                    </p:sp>
                  </p:grpSp>
                </p:grpSp>
                <p:grpSp>
                  <p:nvGrpSpPr>
                    <p:cNvPr id="634" name="Google Shape;634;p6"/>
                    <p:cNvGrpSpPr/>
                    <p:nvPr/>
                  </p:nvGrpSpPr>
                  <p:grpSpPr>
                    <a:xfrm>
                      <a:off x="1056420" y="1925282"/>
                      <a:ext cx="1814026" cy="1592216"/>
                      <a:chOff x="1056420" y="1925282"/>
                      <a:chExt cx="1814026" cy="1592216"/>
                    </a:xfrm>
                  </p:grpSpPr>
                  <p:grpSp>
                    <p:nvGrpSpPr>
                      <p:cNvPr id="635" name="Google Shape;635;p6"/>
                      <p:cNvGrpSpPr/>
                      <p:nvPr/>
                    </p:nvGrpSpPr>
                    <p:grpSpPr>
                      <a:xfrm>
                        <a:off x="1288195" y="1925282"/>
                        <a:ext cx="1001226" cy="560341"/>
                        <a:chOff x="1288195" y="1925282"/>
                        <a:chExt cx="1001226" cy="560341"/>
                      </a:xfrm>
                    </p:grpSpPr>
                    <p:grpSp>
                      <p:nvGrpSpPr>
                        <p:cNvPr id="636" name="Google Shape;636;p6"/>
                        <p:cNvGrpSpPr/>
                        <p:nvPr/>
                      </p:nvGrpSpPr>
                      <p:grpSpPr>
                        <a:xfrm>
                          <a:off x="1288195" y="1925282"/>
                          <a:ext cx="1001226" cy="560341"/>
                          <a:chOff x="1402495" y="1937982"/>
                          <a:chExt cx="1001226" cy="560341"/>
                        </a:xfrm>
                      </p:grpSpPr>
                      <p:pic>
                        <p:nvPicPr>
                          <p:cNvPr descr="\\Com9\123folder\1 PowerPoint Diagrams\shadow.png" id="637" name="Google Shape;637;p6"/>
                          <p:cNvPicPr preferRelativeResize="0"/>
                          <p:nvPr/>
                        </p:nvPicPr>
                        <p:blipFill rotWithShape="1">
                          <a:blip r:embed="rId3">
                            <a:alphaModFix/>
                          </a:blip>
                          <a:srcRect b="37257" l="11442" r="13375" t="40557"/>
                          <a:stretch/>
                        </p:blipFill>
                        <p:spPr>
                          <a:xfrm>
                            <a:off x="1402495" y="2360064"/>
                            <a:ext cx="1001226" cy="138259"/>
                          </a:xfrm>
                          <a:prstGeom prst="rect">
                            <a:avLst/>
                          </a:prstGeom>
                          <a:noFill/>
                          <a:ln>
                            <a:noFill/>
                          </a:ln>
                        </p:spPr>
                      </p:pic>
                      <p:sp>
                        <p:nvSpPr>
                          <p:cNvPr id="638" name="Google Shape;638;p6"/>
                          <p:cNvSpPr/>
                          <p:nvPr/>
                        </p:nvSpPr>
                        <p:spPr>
                          <a:xfrm>
                            <a:off x="1529690" y="1937982"/>
                            <a:ext cx="753186" cy="491319"/>
                          </a:xfrm>
                          <a:prstGeom prst="rect">
                            <a:avLst/>
                          </a:prstGeom>
                          <a:solidFill>
                            <a:srgbClr val="1A72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639" name="Google Shape;639;p6"/>
                        <p:cNvSpPr txBox="1"/>
                        <p:nvPr/>
                      </p:nvSpPr>
                      <p:spPr>
                        <a:xfrm>
                          <a:off x="1504978" y="2057585"/>
                          <a:ext cx="706104" cy="23713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Low Cost</a:t>
                          </a:r>
                          <a:endParaRPr/>
                        </a:p>
                      </p:txBody>
                    </p:sp>
                  </p:grpSp>
                  <p:grpSp>
                    <p:nvGrpSpPr>
                      <p:cNvPr id="640" name="Google Shape;640;p6"/>
                      <p:cNvGrpSpPr/>
                      <p:nvPr/>
                    </p:nvGrpSpPr>
                    <p:grpSpPr>
                      <a:xfrm>
                        <a:off x="1056420" y="2842857"/>
                        <a:ext cx="1001226" cy="560341"/>
                        <a:chOff x="1056420" y="2865082"/>
                        <a:chExt cx="1001226" cy="560341"/>
                      </a:xfrm>
                    </p:grpSpPr>
                    <p:grpSp>
                      <p:nvGrpSpPr>
                        <p:cNvPr id="641" name="Google Shape;641;p6"/>
                        <p:cNvGrpSpPr/>
                        <p:nvPr/>
                      </p:nvGrpSpPr>
                      <p:grpSpPr>
                        <a:xfrm>
                          <a:off x="1056420" y="2865082"/>
                          <a:ext cx="1001226" cy="560341"/>
                          <a:chOff x="1399320" y="1937982"/>
                          <a:chExt cx="1001226" cy="560341"/>
                        </a:xfrm>
                      </p:grpSpPr>
                      <p:pic>
                        <p:nvPicPr>
                          <p:cNvPr descr="\\Com9\123folder\1 PowerPoint Diagrams\shadow.png" id="642" name="Google Shape;642;p6"/>
                          <p:cNvPicPr preferRelativeResize="0"/>
                          <p:nvPr/>
                        </p:nvPicPr>
                        <p:blipFill rotWithShape="1">
                          <a:blip r:embed="rId3">
                            <a:alphaModFix/>
                          </a:blip>
                          <a:srcRect b="37257" l="11442" r="13375" t="40557"/>
                          <a:stretch/>
                        </p:blipFill>
                        <p:spPr>
                          <a:xfrm>
                            <a:off x="1399320" y="2360064"/>
                            <a:ext cx="1001226" cy="138259"/>
                          </a:xfrm>
                          <a:prstGeom prst="rect">
                            <a:avLst/>
                          </a:prstGeom>
                          <a:noFill/>
                          <a:ln>
                            <a:noFill/>
                          </a:ln>
                        </p:spPr>
                      </p:pic>
                      <p:sp>
                        <p:nvSpPr>
                          <p:cNvPr id="643" name="Google Shape;643;p6"/>
                          <p:cNvSpPr/>
                          <p:nvPr/>
                        </p:nvSpPr>
                        <p:spPr>
                          <a:xfrm>
                            <a:off x="1529690" y="1937982"/>
                            <a:ext cx="753186" cy="491319"/>
                          </a:xfrm>
                          <a:prstGeom prst="rect">
                            <a:avLst/>
                          </a:prstGeom>
                          <a:solidFill>
                            <a:srgbClr val="1A72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644" name="Google Shape;644;p6"/>
                        <p:cNvSpPr txBox="1"/>
                        <p:nvPr/>
                      </p:nvSpPr>
                      <p:spPr>
                        <a:xfrm>
                          <a:off x="1253230" y="2914649"/>
                          <a:ext cx="633006"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Visual Display</a:t>
                          </a:r>
                          <a:endParaRPr/>
                        </a:p>
                      </p:txBody>
                    </p:sp>
                  </p:grpSp>
                  <p:grpSp>
                    <p:nvGrpSpPr>
                      <p:cNvPr id="645" name="Google Shape;645;p6"/>
                      <p:cNvGrpSpPr/>
                      <p:nvPr/>
                    </p:nvGrpSpPr>
                    <p:grpSpPr>
                      <a:xfrm>
                        <a:off x="1869220" y="2957157"/>
                        <a:ext cx="1001226" cy="560341"/>
                        <a:chOff x="1869220" y="2979382"/>
                        <a:chExt cx="1001226" cy="560341"/>
                      </a:xfrm>
                    </p:grpSpPr>
                    <p:grpSp>
                      <p:nvGrpSpPr>
                        <p:cNvPr id="646" name="Google Shape;646;p6"/>
                        <p:cNvGrpSpPr/>
                        <p:nvPr/>
                      </p:nvGrpSpPr>
                      <p:grpSpPr>
                        <a:xfrm>
                          <a:off x="1869220" y="2979382"/>
                          <a:ext cx="1001226" cy="560341"/>
                          <a:chOff x="1399320" y="1937982"/>
                          <a:chExt cx="1001226" cy="560341"/>
                        </a:xfrm>
                      </p:grpSpPr>
                      <p:pic>
                        <p:nvPicPr>
                          <p:cNvPr descr="\\Com9\123folder\1 PowerPoint Diagrams\shadow.png" id="647" name="Google Shape;647;p6"/>
                          <p:cNvPicPr preferRelativeResize="0"/>
                          <p:nvPr/>
                        </p:nvPicPr>
                        <p:blipFill rotWithShape="1">
                          <a:blip r:embed="rId3">
                            <a:alphaModFix/>
                          </a:blip>
                          <a:srcRect b="37257" l="11442" r="13375" t="40557"/>
                          <a:stretch/>
                        </p:blipFill>
                        <p:spPr>
                          <a:xfrm>
                            <a:off x="1399320" y="2360064"/>
                            <a:ext cx="1001226" cy="138259"/>
                          </a:xfrm>
                          <a:prstGeom prst="rect">
                            <a:avLst/>
                          </a:prstGeom>
                          <a:noFill/>
                          <a:ln>
                            <a:noFill/>
                          </a:ln>
                        </p:spPr>
                      </p:pic>
                      <p:sp>
                        <p:nvSpPr>
                          <p:cNvPr id="648" name="Google Shape;648;p6"/>
                          <p:cNvSpPr/>
                          <p:nvPr/>
                        </p:nvSpPr>
                        <p:spPr>
                          <a:xfrm>
                            <a:off x="1529690" y="1937982"/>
                            <a:ext cx="753186" cy="491319"/>
                          </a:xfrm>
                          <a:prstGeom prst="rect">
                            <a:avLst/>
                          </a:prstGeom>
                          <a:solidFill>
                            <a:srgbClr val="1A72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grpSp>
                    <p:sp>
                      <p:nvSpPr>
                        <p:cNvPr id="649" name="Google Shape;649;p6"/>
                        <p:cNvSpPr txBox="1"/>
                        <p:nvPr/>
                      </p:nvSpPr>
                      <p:spPr>
                        <a:xfrm>
                          <a:off x="2056464" y="3048000"/>
                          <a:ext cx="626740" cy="37942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Easy to Use</a:t>
                          </a:r>
                          <a:endParaRPr/>
                        </a:p>
                      </p:txBody>
                    </p:sp>
                  </p:grpSp>
                </p:grpSp>
              </p:grpSp>
            </p:grpSp>
          </p:grpSp>
        </p:grpSp>
      </p:grpSp>
      <p:sp>
        <p:nvSpPr>
          <p:cNvPr id="650" name="Google Shape;650;p6"/>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651" name="Google Shape;651;p6"/>
          <p:cNvSpPr txBox="1"/>
          <p:nvPr/>
        </p:nvSpPr>
        <p:spPr>
          <a:xfrm>
            <a:off x="0" y="111471"/>
            <a:ext cx="121920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rgbClr val="2A96C1"/>
                </a:solidFill>
                <a:latin typeface="Arial"/>
                <a:ea typeface="Arial"/>
                <a:cs typeface="Arial"/>
                <a:sym typeface="Arial"/>
              </a:rPr>
              <a:t>FOCUS AND </a:t>
            </a:r>
            <a:r>
              <a:rPr b="1" lang="en-US" sz="3200">
                <a:solidFill>
                  <a:srgbClr val="7F7F7F"/>
                </a:solidFill>
                <a:latin typeface="Arial"/>
                <a:ea typeface="Arial"/>
                <a:cs typeface="Arial"/>
                <a:sym typeface="Arial"/>
              </a:rPr>
              <a:t>VALUE PROPOSITION</a:t>
            </a:r>
            <a:endParaRPr/>
          </a:p>
        </p:txBody>
      </p:sp>
      <p:pic>
        <p:nvPicPr>
          <p:cNvPr id="652" name="Google Shape;652;p6"/>
          <p:cNvPicPr preferRelativeResize="0"/>
          <p:nvPr/>
        </p:nvPicPr>
        <p:blipFill rotWithShape="1">
          <a:blip r:embed="rId4">
            <a:alphaModFix/>
          </a:blip>
          <a:srcRect b="0" l="0" r="0" t="0"/>
          <a:stretch/>
        </p:blipFill>
        <p:spPr>
          <a:xfrm>
            <a:off x="2671953" y="4487221"/>
            <a:ext cx="345471" cy="345471"/>
          </a:xfrm>
          <a:prstGeom prst="rect">
            <a:avLst/>
          </a:prstGeom>
          <a:noFill/>
          <a:ln>
            <a:noFill/>
          </a:ln>
        </p:spPr>
      </p:pic>
      <p:sp>
        <p:nvSpPr>
          <p:cNvPr id="653" name="Google Shape;653;p6"/>
          <p:cNvSpPr txBox="1"/>
          <p:nvPr/>
        </p:nvSpPr>
        <p:spPr>
          <a:xfrm>
            <a:off x="-875211" y="1450350"/>
            <a:ext cx="18473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654" name="Google Shape;654;p6"/>
          <p:cNvPicPr preferRelativeResize="0"/>
          <p:nvPr/>
        </p:nvPicPr>
        <p:blipFill rotWithShape="1">
          <a:blip r:embed="rId5">
            <a:alphaModFix/>
          </a:blip>
          <a:srcRect b="28225" l="30107" r="32594" t="20426"/>
          <a:stretch/>
        </p:blipFill>
        <p:spPr>
          <a:xfrm>
            <a:off x="5225797" y="2465631"/>
            <a:ext cx="486965" cy="591850"/>
          </a:xfrm>
          <a:prstGeom prst="rect">
            <a:avLst/>
          </a:prstGeom>
          <a:noFill/>
          <a:ln>
            <a:noFill/>
          </a:ln>
        </p:spPr>
      </p:pic>
      <p:sp>
        <p:nvSpPr>
          <p:cNvPr id="655" name="Google Shape;655;p6"/>
          <p:cNvSpPr txBox="1"/>
          <p:nvPr/>
        </p:nvSpPr>
        <p:spPr>
          <a:xfrm>
            <a:off x="7865092" y="5496678"/>
            <a:ext cx="602395" cy="3964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6" name="Google Shape;656;p6"/>
          <p:cNvSpPr txBox="1"/>
          <p:nvPr/>
        </p:nvSpPr>
        <p:spPr>
          <a:xfrm>
            <a:off x="7660201" y="5856869"/>
            <a:ext cx="957341"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00">
                <a:solidFill>
                  <a:schemeClr val="lt1"/>
                </a:solidFill>
                <a:latin typeface="Arial"/>
                <a:ea typeface="Arial"/>
                <a:cs typeface="Arial"/>
                <a:sym typeface="Arial"/>
              </a:rPr>
              <a:t>Firefighters Dashboard</a:t>
            </a:r>
            <a:endParaRPr/>
          </a:p>
        </p:txBody>
      </p:sp>
      <p:pic>
        <p:nvPicPr>
          <p:cNvPr id="657" name="Google Shape;657;p6"/>
          <p:cNvPicPr preferRelativeResize="0"/>
          <p:nvPr/>
        </p:nvPicPr>
        <p:blipFill rotWithShape="1">
          <a:blip r:embed="rId6">
            <a:alphaModFix/>
          </a:blip>
          <a:srcRect b="0" l="40464" r="32498" t="20710"/>
          <a:stretch/>
        </p:blipFill>
        <p:spPr>
          <a:xfrm>
            <a:off x="2910035" y="5388009"/>
            <a:ext cx="248812" cy="729682"/>
          </a:xfrm>
          <a:prstGeom prst="rect">
            <a:avLst/>
          </a:prstGeom>
          <a:noFill/>
          <a:ln>
            <a:noFill/>
          </a:ln>
        </p:spPr>
      </p:pic>
      <p:sp>
        <p:nvSpPr>
          <p:cNvPr id="658" name="Google Shape;658;p6"/>
          <p:cNvSpPr/>
          <p:nvPr/>
        </p:nvSpPr>
        <p:spPr>
          <a:xfrm>
            <a:off x="3878779" y="5592403"/>
            <a:ext cx="1376413" cy="369332"/>
          </a:xfrm>
          <a:prstGeom prst="rightArrow">
            <a:avLst>
              <a:gd fmla="val 50000" name="adj1"/>
              <a:gd fmla="val 50000" name="adj2"/>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DDEAF6"/>
              </a:solidFill>
              <a:latin typeface="Calibri"/>
              <a:ea typeface="Calibri"/>
              <a:cs typeface="Calibri"/>
              <a:sym typeface="Calibri"/>
            </a:endParaRPr>
          </a:p>
        </p:txBody>
      </p:sp>
      <p:sp>
        <p:nvSpPr>
          <p:cNvPr id="659" name="Google Shape;659;p6"/>
          <p:cNvSpPr/>
          <p:nvPr/>
        </p:nvSpPr>
        <p:spPr>
          <a:xfrm>
            <a:off x="6186488" y="5575031"/>
            <a:ext cx="1342342" cy="369332"/>
          </a:xfrm>
          <a:prstGeom prst="rightArrow">
            <a:avLst>
              <a:gd fmla="val 50000" name="adj1"/>
              <a:gd fmla="val 50000" name="adj2"/>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DDEAF6"/>
              </a:solidFill>
              <a:latin typeface="Calibri"/>
              <a:ea typeface="Calibri"/>
              <a:cs typeface="Calibri"/>
              <a:sym typeface="Calibri"/>
            </a:endParaRPr>
          </a:p>
        </p:txBody>
      </p:sp>
      <p:pic>
        <p:nvPicPr>
          <p:cNvPr id="660" name="Google Shape;660;p6"/>
          <p:cNvPicPr preferRelativeResize="0"/>
          <p:nvPr/>
        </p:nvPicPr>
        <p:blipFill rotWithShape="1">
          <a:blip r:embed="rId7">
            <a:alphaModFix/>
          </a:blip>
          <a:srcRect b="11457" l="21508" r="5609" t="17727"/>
          <a:stretch/>
        </p:blipFill>
        <p:spPr>
          <a:xfrm>
            <a:off x="7777171" y="5378766"/>
            <a:ext cx="694793" cy="506312"/>
          </a:xfrm>
          <a:prstGeom prst="rect">
            <a:avLst/>
          </a:prstGeom>
          <a:noFill/>
          <a:ln>
            <a:noFill/>
          </a:ln>
        </p:spPr>
      </p:pic>
      <p:pic>
        <p:nvPicPr>
          <p:cNvPr id="661" name="Google Shape;661;p6"/>
          <p:cNvPicPr preferRelativeResize="0"/>
          <p:nvPr/>
        </p:nvPicPr>
        <p:blipFill rotWithShape="1">
          <a:blip r:embed="rId8">
            <a:alphaModFix/>
          </a:blip>
          <a:srcRect b="19424" l="0" r="0" t="0"/>
          <a:stretch/>
        </p:blipFill>
        <p:spPr>
          <a:xfrm>
            <a:off x="7676120" y="3088119"/>
            <a:ext cx="674162" cy="432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5" name="Shape 665"/>
        <p:cNvGrpSpPr/>
        <p:nvPr/>
      </p:nvGrpSpPr>
      <p:grpSpPr>
        <a:xfrm>
          <a:off x="0" y="0"/>
          <a:ext cx="0" cy="0"/>
          <a:chOff x="0" y="0"/>
          <a:chExt cx="0" cy="0"/>
        </a:xfrm>
      </p:grpSpPr>
      <p:grpSp>
        <p:nvGrpSpPr>
          <p:cNvPr id="666" name="Google Shape;666;p7"/>
          <p:cNvGrpSpPr/>
          <p:nvPr/>
        </p:nvGrpSpPr>
        <p:grpSpPr>
          <a:xfrm>
            <a:off x="1340362" y="1069145"/>
            <a:ext cx="9511276" cy="5003082"/>
            <a:chOff x="513859" y="1425514"/>
            <a:chExt cx="8116282" cy="4269293"/>
          </a:xfrm>
        </p:grpSpPr>
        <p:grpSp>
          <p:nvGrpSpPr>
            <p:cNvPr id="667" name="Google Shape;667;p7"/>
            <p:cNvGrpSpPr/>
            <p:nvPr/>
          </p:nvGrpSpPr>
          <p:grpSpPr>
            <a:xfrm>
              <a:off x="578617" y="2345300"/>
              <a:ext cx="8051524" cy="2955066"/>
              <a:chOff x="598158" y="2743397"/>
              <a:chExt cx="8051524" cy="2955066"/>
            </a:xfrm>
          </p:grpSpPr>
          <p:sp>
            <p:nvSpPr>
              <p:cNvPr id="668" name="Google Shape;668;p7"/>
              <p:cNvSpPr txBox="1"/>
              <p:nvPr/>
            </p:nvSpPr>
            <p:spPr>
              <a:xfrm>
                <a:off x="3067732" y="4910555"/>
                <a:ext cx="3320050" cy="78790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rgbClr val="2A96C1"/>
                    </a:solidFill>
                    <a:latin typeface="Arial"/>
                    <a:ea typeface="Arial"/>
                    <a:cs typeface="Arial"/>
                    <a:sym typeface="Arial"/>
                  </a:rPr>
                  <a:t>Statistics Data of Current Product vs Proposed Product taking Safety as Parameter</a:t>
                </a:r>
                <a:endParaRPr/>
              </a:p>
            </p:txBody>
          </p:sp>
          <p:grpSp>
            <p:nvGrpSpPr>
              <p:cNvPr id="669" name="Google Shape;669;p7"/>
              <p:cNvGrpSpPr/>
              <p:nvPr/>
            </p:nvGrpSpPr>
            <p:grpSpPr>
              <a:xfrm>
                <a:off x="6605258" y="2855583"/>
                <a:ext cx="2044424" cy="910566"/>
                <a:chOff x="903247" y="4626111"/>
                <a:chExt cx="2044424" cy="910566"/>
              </a:xfrm>
            </p:grpSpPr>
            <p:sp>
              <p:nvSpPr>
                <p:cNvPr id="670" name="Google Shape;670;p7"/>
                <p:cNvSpPr txBox="1"/>
                <p:nvPr/>
              </p:nvSpPr>
              <p:spPr>
                <a:xfrm>
                  <a:off x="903247" y="4932615"/>
                  <a:ext cx="2044424" cy="60406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000">
                      <a:solidFill>
                        <a:srgbClr val="A5A5A5"/>
                      </a:solidFill>
                      <a:latin typeface="Arial"/>
                      <a:ea typeface="Arial"/>
                      <a:cs typeface="Arial"/>
                      <a:sym typeface="Arial"/>
                    </a:rPr>
                    <a:t>If the team lead is able to monitor the position and communicate with them using push to talk service than more lives of firefighters can be saved.</a:t>
                  </a:r>
                  <a:endParaRPr/>
                </a:p>
              </p:txBody>
            </p:sp>
            <p:sp>
              <p:nvSpPr>
                <p:cNvPr id="671" name="Google Shape;671;p7"/>
                <p:cNvSpPr txBox="1"/>
                <p:nvPr/>
              </p:nvSpPr>
              <p:spPr>
                <a:xfrm>
                  <a:off x="984116" y="4626111"/>
                  <a:ext cx="1882686" cy="31516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rgbClr val="94C275"/>
                      </a:solidFill>
                      <a:latin typeface="Arial"/>
                      <a:ea typeface="Arial"/>
                      <a:cs typeface="Arial"/>
                      <a:sym typeface="Arial"/>
                    </a:rPr>
                    <a:t>After Using Product</a:t>
                  </a:r>
                  <a:endParaRPr/>
                </a:p>
              </p:txBody>
            </p:sp>
          </p:grpSp>
          <p:grpSp>
            <p:nvGrpSpPr>
              <p:cNvPr id="672" name="Google Shape;672;p7"/>
              <p:cNvGrpSpPr/>
              <p:nvPr/>
            </p:nvGrpSpPr>
            <p:grpSpPr>
              <a:xfrm>
                <a:off x="598158" y="2743397"/>
                <a:ext cx="2044424" cy="891434"/>
                <a:chOff x="903247" y="4513925"/>
                <a:chExt cx="2044424" cy="891434"/>
              </a:xfrm>
            </p:grpSpPr>
            <p:sp>
              <p:nvSpPr>
                <p:cNvPr id="673" name="Google Shape;673;p7"/>
                <p:cNvSpPr txBox="1"/>
                <p:nvPr/>
              </p:nvSpPr>
              <p:spPr>
                <a:xfrm>
                  <a:off x="903247" y="4932615"/>
                  <a:ext cx="2044424" cy="47274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000">
                      <a:solidFill>
                        <a:srgbClr val="A5A5A5"/>
                      </a:solidFill>
                      <a:latin typeface="Arial"/>
                      <a:ea typeface="Arial"/>
                      <a:cs typeface="Arial"/>
                      <a:sym typeface="Arial"/>
                    </a:rPr>
                    <a:t>On an average annually, around 100 firefighters lose their life on duty because of lack of embedded devices</a:t>
                  </a:r>
                  <a:endParaRPr/>
                </a:p>
              </p:txBody>
            </p:sp>
            <p:sp>
              <p:nvSpPr>
                <p:cNvPr id="674" name="Google Shape;674;p7"/>
                <p:cNvSpPr txBox="1"/>
                <p:nvPr/>
              </p:nvSpPr>
              <p:spPr>
                <a:xfrm>
                  <a:off x="1055937" y="4513925"/>
                  <a:ext cx="1727973" cy="31516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rgbClr val="5FB778"/>
                      </a:solidFill>
                      <a:latin typeface="Arial"/>
                      <a:ea typeface="Arial"/>
                      <a:cs typeface="Arial"/>
                      <a:sym typeface="Arial"/>
                    </a:rPr>
                    <a:t>Current Scenario</a:t>
                  </a:r>
                  <a:endParaRPr/>
                </a:p>
              </p:txBody>
            </p:sp>
          </p:grpSp>
        </p:grpSp>
        <p:grpSp>
          <p:nvGrpSpPr>
            <p:cNvPr id="675" name="Google Shape;675;p7"/>
            <p:cNvGrpSpPr/>
            <p:nvPr/>
          </p:nvGrpSpPr>
          <p:grpSpPr>
            <a:xfrm>
              <a:off x="513859" y="1425514"/>
              <a:ext cx="8077199" cy="4269293"/>
              <a:chOff x="513859" y="1425514"/>
              <a:chExt cx="8077199" cy="4269293"/>
            </a:xfrm>
          </p:grpSpPr>
          <p:grpSp>
            <p:nvGrpSpPr>
              <p:cNvPr id="676" name="Google Shape;676;p7"/>
              <p:cNvGrpSpPr/>
              <p:nvPr/>
            </p:nvGrpSpPr>
            <p:grpSpPr>
              <a:xfrm>
                <a:off x="6440983" y="3547366"/>
                <a:ext cx="2150075" cy="2147440"/>
                <a:chOff x="6169493" y="3969702"/>
                <a:chExt cx="2339349" cy="2336482"/>
              </a:xfrm>
            </p:grpSpPr>
            <p:graphicFrame>
              <p:nvGraphicFramePr>
                <p:cNvPr id="677" name="Google Shape;677;p7"/>
                <p:cNvGraphicFramePr/>
                <p:nvPr/>
              </p:nvGraphicFramePr>
              <p:xfrm>
                <a:off x="6359525" y="3969702"/>
                <a:ext cx="2149317" cy="1395578"/>
              </p:xfrm>
              <a:graphic>
                <a:graphicData uri="http://schemas.openxmlformats.org/drawingml/2006/chart">
                  <c:chart r:id="rId3"/>
                </a:graphicData>
              </a:graphic>
            </p:graphicFrame>
            <p:grpSp>
              <p:nvGrpSpPr>
                <p:cNvPr id="678" name="Google Shape;678;p7"/>
                <p:cNvGrpSpPr/>
                <p:nvPr/>
              </p:nvGrpSpPr>
              <p:grpSpPr>
                <a:xfrm flipH="1" rot="-7485794">
                  <a:off x="6364646" y="5806085"/>
                  <a:ext cx="154712" cy="556049"/>
                  <a:chOff x="3481434" y="1456237"/>
                  <a:chExt cx="1367116" cy="4913547"/>
                </a:xfrm>
              </p:grpSpPr>
              <p:sp>
                <p:nvSpPr>
                  <p:cNvPr id="679" name="Google Shape;679;p7"/>
                  <p:cNvSpPr/>
                  <p:nvPr/>
                </p:nvSpPr>
                <p:spPr>
                  <a:xfrm>
                    <a:off x="3938964" y="5109640"/>
                    <a:ext cx="450047" cy="12601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80" name="Google Shape;680;p7"/>
                  <p:cNvSpPr/>
                  <p:nvPr/>
                </p:nvSpPr>
                <p:spPr>
                  <a:xfrm>
                    <a:off x="4435235" y="1456237"/>
                    <a:ext cx="413315" cy="1220056"/>
                  </a:xfrm>
                  <a:custGeom>
                    <a:rect b="b" l="l" r="r" t="t"/>
                    <a:pathLst>
                      <a:path extrusionOk="0" h="1220056" w="413315">
                        <a:moveTo>
                          <a:pt x="162053" y="0"/>
                        </a:moveTo>
                        <a:lnTo>
                          <a:pt x="251262" y="0"/>
                        </a:lnTo>
                        <a:cubicBezTo>
                          <a:pt x="340761" y="0"/>
                          <a:pt x="413315" y="72554"/>
                          <a:pt x="413315" y="162053"/>
                        </a:cubicBezTo>
                        <a:lnTo>
                          <a:pt x="413315" y="1220056"/>
                        </a:lnTo>
                        <a:lnTo>
                          <a:pt x="0" y="1220056"/>
                        </a:lnTo>
                        <a:lnTo>
                          <a:pt x="0" y="162053"/>
                        </a:lnTo>
                        <a:cubicBezTo>
                          <a:pt x="0" y="72554"/>
                          <a:pt x="72554" y="0"/>
                          <a:pt x="162053"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81" name="Google Shape;681;p7"/>
                  <p:cNvSpPr/>
                  <p:nvPr/>
                </p:nvSpPr>
                <p:spPr>
                  <a:xfrm>
                    <a:off x="3481434" y="1456237"/>
                    <a:ext cx="413315" cy="1220056"/>
                  </a:xfrm>
                  <a:custGeom>
                    <a:rect b="b" l="l" r="r" t="t"/>
                    <a:pathLst>
                      <a:path extrusionOk="0" h="1220056" w="413315">
                        <a:moveTo>
                          <a:pt x="162053" y="0"/>
                        </a:moveTo>
                        <a:lnTo>
                          <a:pt x="251262" y="0"/>
                        </a:lnTo>
                        <a:cubicBezTo>
                          <a:pt x="340761" y="0"/>
                          <a:pt x="413315" y="72554"/>
                          <a:pt x="413315" y="162053"/>
                        </a:cubicBezTo>
                        <a:lnTo>
                          <a:pt x="413315" y="1220056"/>
                        </a:lnTo>
                        <a:lnTo>
                          <a:pt x="0" y="1220056"/>
                        </a:lnTo>
                        <a:lnTo>
                          <a:pt x="0" y="162053"/>
                        </a:lnTo>
                        <a:cubicBezTo>
                          <a:pt x="0" y="72554"/>
                          <a:pt x="72554" y="0"/>
                          <a:pt x="162053"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grpSp>
            <p:nvGrpSpPr>
              <p:cNvPr id="682" name="Google Shape;682;p7"/>
              <p:cNvGrpSpPr/>
              <p:nvPr/>
            </p:nvGrpSpPr>
            <p:grpSpPr>
              <a:xfrm>
                <a:off x="513859" y="1425514"/>
                <a:ext cx="5508181" cy="4254494"/>
                <a:chOff x="513859" y="1425514"/>
                <a:chExt cx="5508181" cy="4254494"/>
              </a:xfrm>
            </p:grpSpPr>
            <p:grpSp>
              <p:nvGrpSpPr>
                <p:cNvPr id="683" name="Google Shape;683;p7"/>
                <p:cNvGrpSpPr/>
                <p:nvPr/>
              </p:nvGrpSpPr>
              <p:grpSpPr>
                <a:xfrm>
                  <a:off x="513859" y="3547365"/>
                  <a:ext cx="2201968" cy="2132643"/>
                  <a:chOff x="114300" y="3969702"/>
                  <a:chExt cx="2395810" cy="2320383"/>
                </a:xfrm>
              </p:grpSpPr>
              <p:graphicFrame>
                <p:nvGraphicFramePr>
                  <p:cNvPr id="684" name="Google Shape;684;p7"/>
                  <p:cNvGraphicFramePr/>
                  <p:nvPr/>
                </p:nvGraphicFramePr>
                <p:xfrm>
                  <a:off x="114300" y="3969702"/>
                  <a:ext cx="2149317" cy="1395578"/>
                </p:xfrm>
                <a:graphic>
                  <a:graphicData uri="http://schemas.openxmlformats.org/drawingml/2006/chart">
                    <c:chart r:id="rId4"/>
                  </a:graphicData>
                </a:graphic>
              </p:graphicFrame>
              <p:grpSp>
                <p:nvGrpSpPr>
                  <p:cNvPr id="685" name="Google Shape;685;p7"/>
                  <p:cNvGrpSpPr/>
                  <p:nvPr/>
                </p:nvGrpSpPr>
                <p:grpSpPr>
                  <a:xfrm rot="3600000">
                    <a:off x="2153300" y="5806056"/>
                    <a:ext cx="154712" cy="556049"/>
                    <a:chOff x="3481434" y="1456237"/>
                    <a:chExt cx="1367116" cy="4913547"/>
                  </a:xfrm>
                </p:grpSpPr>
                <p:sp>
                  <p:nvSpPr>
                    <p:cNvPr id="686" name="Google Shape;686;p7"/>
                    <p:cNvSpPr/>
                    <p:nvPr/>
                  </p:nvSpPr>
                  <p:spPr>
                    <a:xfrm>
                      <a:off x="3938964" y="5109640"/>
                      <a:ext cx="450047" cy="126014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87" name="Google Shape;687;p7"/>
                    <p:cNvSpPr/>
                    <p:nvPr/>
                  </p:nvSpPr>
                  <p:spPr>
                    <a:xfrm>
                      <a:off x="4435235" y="1456237"/>
                      <a:ext cx="413315" cy="1220056"/>
                    </a:xfrm>
                    <a:custGeom>
                      <a:rect b="b" l="l" r="r" t="t"/>
                      <a:pathLst>
                        <a:path extrusionOk="0" h="1220056" w="413315">
                          <a:moveTo>
                            <a:pt x="162053" y="0"/>
                          </a:moveTo>
                          <a:lnTo>
                            <a:pt x="251262" y="0"/>
                          </a:lnTo>
                          <a:cubicBezTo>
                            <a:pt x="340761" y="0"/>
                            <a:pt x="413315" y="72554"/>
                            <a:pt x="413315" y="162053"/>
                          </a:cubicBezTo>
                          <a:lnTo>
                            <a:pt x="413315" y="1220056"/>
                          </a:lnTo>
                          <a:lnTo>
                            <a:pt x="0" y="1220056"/>
                          </a:lnTo>
                          <a:lnTo>
                            <a:pt x="0" y="162053"/>
                          </a:lnTo>
                          <a:cubicBezTo>
                            <a:pt x="0" y="72554"/>
                            <a:pt x="72554" y="0"/>
                            <a:pt x="162053"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88" name="Google Shape;688;p7"/>
                    <p:cNvSpPr/>
                    <p:nvPr/>
                  </p:nvSpPr>
                  <p:spPr>
                    <a:xfrm>
                      <a:off x="3481434" y="1456237"/>
                      <a:ext cx="413315" cy="1220056"/>
                    </a:xfrm>
                    <a:custGeom>
                      <a:rect b="b" l="l" r="r" t="t"/>
                      <a:pathLst>
                        <a:path extrusionOk="0" h="1220056" w="413315">
                          <a:moveTo>
                            <a:pt x="162053" y="0"/>
                          </a:moveTo>
                          <a:lnTo>
                            <a:pt x="251262" y="0"/>
                          </a:lnTo>
                          <a:cubicBezTo>
                            <a:pt x="340761" y="0"/>
                            <a:pt x="413315" y="72554"/>
                            <a:pt x="413315" y="162053"/>
                          </a:cubicBezTo>
                          <a:lnTo>
                            <a:pt x="413315" y="1220056"/>
                          </a:lnTo>
                          <a:lnTo>
                            <a:pt x="0" y="1220056"/>
                          </a:lnTo>
                          <a:lnTo>
                            <a:pt x="0" y="162053"/>
                          </a:lnTo>
                          <a:cubicBezTo>
                            <a:pt x="0" y="72554"/>
                            <a:pt x="72554" y="0"/>
                            <a:pt x="162053"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grpSp>
              <p:nvGrpSpPr>
                <p:cNvPr id="689" name="Google Shape;689;p7"/>
                <p:cNvGrpSpPr/>
                <p:nvPr/>
              </p:nvGrpSpPr>
              <p:grpSpPr>
                <a:xfrm>
                  <a:off x="3129712" y="1425514"/>
                  <a:ext cx="2892328" cy="2605817"/>
                  <a:chOff x="3129712" y="1425514"/>
                  <a:chExt cx="2892328" cy="2605817"/>
                </a:xfrm>
              </p:grpSpPr>
              <p:grpSp>
                <p:nvGrpSpPr>
                  <p:cNvPr id="690" name="Google Shape;690;p7"/>
                  <p:cNvGrpSpPr/>
                  <p:nvPr/>
                </p:nvGrpSpPr>
                <p:grpSpPr>
                  <a:xfrm>
                    <a:off x="3129712" y="2739877"/>
                    <a:ext cx="2892328" cy="1291454"/>
                    <a:chOff x="2998529" y="3218128"/>
                    <a:chExt cx="3146942" cy="1405143"/>
                  </a:xfrm>
                </p:grpSpPr>
                <p:grpSp>
                  <p:nvGrpSpPr>
                    <p:cNvPr id="691" name="Google Shape;691;p7"/>
                    <p:cNvGrpSpPr/>
                    <p:nvPr/>
                  </p:nvGrpSpPr>
                  <p:grpSpPr>
                    <a:xfrm>
                      <a:off x="3499484" y="3218128"/>
                      <a:ext cx="2151145" cy="686488"/>
                      <a:chOff x="3524884" y="3218128"/>
                      <a:chExt cx="2151145" cy="686488"/>
                    </a:xfrm>
                  </p:grpSpPr>
                  <p:cxnSp>
                    <p:nvCxnSpPr>
                      <p:cNvPr id="692" name="Google Shape;692;p7"/>
                      <p:cNvCxnSpPr/>
                      <p:nvPr/>
                    </p:nvCxnSpPr>
                    <p:spPr>
                      <a:xfrm flipH="1" rot="-540000">
                        <a:off x="3556000" y="3441700"/>
                        <a:ext cx="431800" cy="431800"/>
                      </a:xfrm>
                      <a:prstGeom prst="straightConnector1">
                        <a:avLst/>
                      </a:prstGeom>
                      <a:noFill/>
                      <a:ln cap="flat" cmpd="sng" w="9525">
                        <a:solidFill>
                          <a:srgbClr val="3F3F3F"/>
                        </a:solidFill>
                        <a:prstDash val="solid"/>
                        <a:miter lim="800000"/>
                        <a:headEnd len="sm" w="sm" type="none"/>
                        <a:tailEnd len="sm" w="sm" type="none"/>
                      </a:ln>
                    </p:spPr>
                  </p:cxnSp>
                  <p:cxnSp>
                    <p:nvCxnSpPr>
                      <p:cNvPr id="693" name="Google Shape;693;p7"/>
                      <p:cNvCxnSpPr/>
                      <p:nvPr/>
                    </p:nvCxnSpPr>
                    <p:spPr>
                      <a:xfrm rot="660000">
                        <a:off x="5207000" y="3403600"/>
                        <a:ext cx="431800" cy="431800"/>
                      </a:xfrm>
                      <a:prstGeom prst="straightConnector1">
                        <a:avLst/>
                      </a:prstGeom>
                      <a:noFill/>
                      <a:ln cap="flat" cmpd="sng" w="9525">
                        <a:solidFill>
                          <a:srgbClr val="3F3F3F"/>
                        </a:solidFill>
                        <a:prstDash val="solid"/>
                        <a:miter lim="800000"/>
                        <a:headEnd len="sm" w="sm" type="none"/>
                        <a:tailEnd len="sm" w="sm" type="none"/>
                      </a:ln>
                    </p:spPr>
                  </p:cxnSp>
                  <p:cxnSp>
                    <p:nvCxnSpPr>
                      <p:cNvPr id="694" name="Google Shape;694;p7"/>
                      <p:cNvCxnSpPr/>
                      <p:nvPr/>
                    </p:nvCxnSpPr>
                    <p:spPr>
                      <a:xfrm rot="2700000">
                        <a:off x="4381500" y="3307557"/>
                        <a:ext cx="431800" cy="431800"/>
                      </a:xfrm>
                      <a:prstGeom prst="straightConnector1">
                        <a:avLst/>
                      </a:prstGeom>
                      <a:noFill/>
                      <a:ln cap="flat" cmpd="sng" w="9525">
                        <a:solidFill>
                          <a:srgbClr val="3F3F3F"/>
                        </a:solidFill>
                        <a:prstDash val="solid"/>
                        <a:miter lim="800000"/>
                        <a:headEnd len="sm" w="sm" type="none"/>
                        <a:tailEnd len="sm" w="sm" type="none"/>
                      </a:ln>
                    </p:spPr>
                  </p:cxnSp>
                </p:grpSp>
                <p:grpSp>
                  <p:nvGrpSpPr>
                    <p:cNvPr id="695" name="Google Shape;695;p7"/>
                    <p:cNvGrpSpPr/>
                    <p:nvPr/>
                  </p:nvGrpSpPr>
                  <p:grpSpPr>
                    <a:xfrm>
                      <a:off x="2998529" y="3827670"/>
                      <a:ext cx="3146942" cy="795601"/>
                      <a:chOff x="2813680" y="3675270"/>
                      <a:chExt cx="3146942" cy="795601"/>
                    </a:xfrm>
                  </p:grpSpPr>
                  <p:grpSp>
                    <p:nvGrpSpPr>
                      <p:cNvPr id="696" name="Google Shape;696;p7"/>
                      <p:cNvGrpSpPr/>
                      <p:nvPr/>
                    </p:nvGrpSpPr>
                    <p:grpSpPr>
                      <a:xfrm>
                        <a:off x="3989350" y="3675270"/>
                        <a:ext cx="795602" cy="795601"/>
                        <a:chOff x="4024086" y="2376714"/>
                        <a:chExt cx="1095828" cy="1095828"/>
                      </a:xfrm>
                    </p:grpSpPr>
                    <p:sp>
                      <p:nvSpPr>
                        <p:cNvPr id="697" name="Google Shape;697;p7"/>
                        <p:cNvSpPr/>
                        <p:nvPr/>
                      </p:nvSpPr>
                      <p:spPr>
                        <a:xfrm>
                          <a:off x="4024086" y="2376714"/>
                          <a:ext cx="1095828" cy="1095828"/>
                        </a:xfrm>
                        <a:prstGeom prst="ellipse">
                          <a:avLst/>
                        </a:prstGeom>
                        <a:solidFill>
                          <a:schemeClr val="lt1"/>
                        </a:solidFill>
                        <a:ln cap="flat" cmpd="sng" w="19050">
                          <a:solidFill>
                            <a:srgbClr val="2A96C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698" name="Google Shape;698;p7"/>
                        <p:cNvGrpSpPr/>
                        <p:nvPr/>
                      </p:nvGrpSpPr>
                      <p:grpSpPr>
                        <a:xfrm>
                          <a:off x="4339304" y="2636811"/>
                          <a:ext cx="465392" cy="575635"/>
                          <a:chOff x="2232389" y="806541"/>
                          <a:chExt cx="3562350" cy="4406198"/>
                        </a:xfrm>
                      </p:grpSpPr>
                      <p:sp>
                        <p:nvSpPr>
                          <p:cNvPr id="699" name="Google Shape;699;p7"/>
                          <p:cNvSpPr/>
                          <p:nvPr/>
                        </p:nvSpPr>
                        <p:spPr>
                          <a:xfrm>
                            <a:off x="2232389" y="1956548"/>
                            <a:ext cx="3562350" cy="3256191"/>
                          </a:xfrm>
                          <a:custGeom>
                            <a:rect b="b" l="l" r="r" t="t"/>
                            <a:pathLst>
                              <a:path extrusionOk="0" h="3256191" w="3562350">
                                <a:moveTo>
                                  <a:pt x="2174509" y="2594809"/>
                                </a:moveTo>
                                <a:lnTo>
                                  <a:pt x="2104840" y="2601237"/>
                                </a:lnTo>
                                <a:cubicBezTo>
                                  <a:pt x="1974460" y="2609212"/>
                                  <a:pt x="1840924" y="2613349"/>
                                  <a:pt x="1704976" y="2613349"/>
                                </a:cubicBezTo>
                                <a:lnTo>
                                  <a:pt x="1430478" y="2605034"/>
                                </a:lnTo>
                                <a:lnTo>
                                  <a:pt x="1472261" y="2741959"/>
                                </a:lnTo>
                                <a:cubicBezTo>
                                  <a:pt x="1536047" y="2926293"/>
                                  <a:pt x="1613895" y="3057910"/>
                                  <a:pt x="1699716" y="3116499"/>
                                </a:cubicBezTo>
                                <a:lnTo>
                                  <a:pt x="1713467" y="3123500"/>
                                </a:lnTo>
                                <a:lnTo>
                                  <a:pt x="1800933" y="3129592"/>
                                </a:lnTo>
                                <a:lnTo>
                                  <a:pt x="1888400" y="3123500"/>
                                </a:lnTo>
                                <a:lnTo>
                                  <a:pt x="1902150" y="3116499"/>
                                </a:lnTo>
                                <a:cubicBezTo>
                                  <a:pt x="1987972" y="3057910"/>
                                  <a:pt x="2065820" y="2926293"/>
                                  <a:pt x="2129605" y="2741959"/>
                                </a:cubicBezTo>
                                <a:lnTo>
                                  <a:pt x="2174509" y="2594809"/>
                                </a:lnTo>
                                <a:close/>
                                <a:moveTo>
                                  <a:pt x="900858" y="2562411"/>
                                </a:moveTo>
                                <a:lnTo>
                                  <a:pt x="942683" y="2630860"/>
                                </a:lnTo>
                                <a:cubicBezTo>
                                  <a:pt x="1106876" y="2862822"/>
                                  <a:pt x="1320080" y="3028478"/>
                                  <a:pt x="1559203" y="3095977"/>
                                </a:cubicBezTo>
                                <a:lnTo>
                                  <a:pt x="1569985" y="3098247"/>
                                </a:lnTo>
                                <a:lnTo>
                                  <a:pt x="1519586" y="3025707"/>
                                </a:lnTo>
                                <a:cubicBezTo>
                                  <a:pt x="1467837" y="2941716"/>
                                  <a:pt x="1420763" y="2835274"/>
                                  <a:pt x="1379827" y="2710758"/>
                                </a:cubicBezTo>
                                <a:lnTo>
                                  <a:pt x="1347587" y="2602523"/>
                                </a:lnTo>
                                <a:lnTo>
                                  <a:pt x="1305112" y="2601237"/>
                                </a:lnTo>
                                <a:cubicBezTo>
                                  <a:pt x="1174732" y="2593261"/>
                                  <a:pt x="1047508" y="2581447"/>
                                  <a:pt x="924182" y="2566090"/>
                                </a:cubicBezTo>
                                <a:lnTo>
                                  <a:pt x="900858" y="2562411"/>
                                </a:lnTo>
                                <a:close/>
                                <a:moveTo>
                                  <a:pt x="2721478" y="2528910"/>
                                </a:moveTo>
                                <a:lnTo>
                                  <a:pt x="2485770" y="2566090"/>
                                </a:lnTo>
                                <a:lnTo>
                                  <a:pt x="2258897" y="2587023"/>
                                </a:lnTo>
                                <a:lnTo>
                                  <a:pt x="2222040" y="2710758"/>
                                </a:lnTo>
                                <a:cubicBezTo>
                                  <a:pt x="2181104" y="2835274"/>
                                  <a:pt x="2134029" y="2941716"/>
                                  <a:pt x="2082281" y="3025707"/>
                                </a:cubicBezTo>
                                <a:lnTo>
                                  <a:pt x="2031881" y="3098247"/>
                                </a:lnTo>
                                <a:lnTo>
                                  <a:pt x="2042663" y="3095977"/>
                                </a:lnTo>
                                <a:cubicBezTo>
                                  <a:pt x="2281786" y="3028478"/>
                                  <a:pt x="2494990" y="2862822"/>
                                  <a:pt x="2659183" y="2630860"/>
                                </a:cubicBezTo>
                                <a:lnTo>
                                  <a:pt x="2721478" y="2528910"/>
                                </a:lnTo>
                                <a:close/>
                                <a:moveTo>
                                  <a:pt x="432542" y="2481369"/>
                                </a:moveTo>
                                <a:lnTo>
                                  <a:pt x="455793" y="2515133"/>
                                </a:lnTo>
                                <a:cubicBezTo>
                                  <a:pt x="630856" y="2737899"/>
                                  <a:pt x="860870" y="2915439"/>
                                  <a:pt x="1125411" y="3027331"/>
                                </a:cubicBezTo>
                                <a:lnTo>
                                  <a:pt x="1249996" y="3072929"/>
                                </a:lnTo>
                                <a:lnTo>
                                  <a:pt x="1177268" y="3025707"/>
                                </a:lnTo>
                                <a:cubicBezTo>
                                  <a:pt x="1024319" y="2913719"/>
                                  <a:pt x="889789" y="2761819"/>
                                  <a:pt x="781373" y="2580379"/>
                                </a:cubicBezTo>
                                <a:lnTo>
                                  <a:pt x="759670" y="2540140"/>
                                </a:lnTo>
                                <a:lnTo>
                                  <a:pt x="566639" y="2509692"/>
                                </a:lnTo>
                                <a:lnTo>
                                  <a:pt x="432542" y="2481369"/>
                                </a:lnTo>
                                <a:close/>
                                <a:moveTo>
                                  <a:pt x="3162259" y="2436512"/>
                                </a:moveTo>
                                <a:lnTo>
                                  <a:pt x="3011922" y="2474080"/>
                                </a:lnTo>
                                <a:lnTo>
                                  <a:pt x="2861571" y="2505835"/>
                                </a:lnTo>
                                <a:lnTo>
                                  <a:pt x="2778630" y="2647014"/>
                                </a:lnTo>
                                <a:cubicBezTo>
                                  <a:pt x="2678159" y="2799170"/>
                                  <a:pt x="2558431" y="2927717"/>
                                  <a:pt x="2424600" y="3025707"/>
                                </a:cubicBezTo>
                                <a:lnTo>
                                  <a:pt x="2402929" y="3039779"/>
                                </a:lnTo>
                                <a:lnTo>
                                  <a:pt x="2436939" y="3027331"/>
                                </a:lnTo>
                                <a:cubicBezTo>
                                  <a:pt x="2720377" y="2907447"/>
                                  <a:pt x="2964178" y="2712201"/>
                                  <a:pt x="3143223" y="2466712"/>
                                </a:cubicBezTo>
                                <a:lnTo>
                                  <a:pt x="3162259" y="2436512"/>
                                </a:lnTo>
                                <a:close/>
                                <a:moveTo>
                                  <a:pt x="619509" y="1760535"/>
                                </a:moveTo>
                                <a:cubicBezTo>
                                  <a:pt x="619746" y="1762991"/>
                                  <a:pt x="619984" y="1765448"/>
                                  <a:pt x="620221" y="1767904"/>
                                </a:cubicBezTo>
                                <a:cubicBezTo>
                                  <a:pt x="652535" y="2017448"/>
                                  <a:pt x="725404" y="2247610"/>
                                  <a:pt x="829088" y="2444953"/>
                                </a:cubicBezTo>
                                <a:lnTo>
                                  <a:pt x="842142" y="2466317"/>
                                </a:lnTo>
                                <a:lnTo>
                                  <a:pt x="950214" y="2482484"/>
                                </a:lnTo>
                                <a:cubicBezTo>
                                  <a:pt x="1069428" y="2496562"/>
                                  <a:pt x="1192411" y="2507392"/>
                                  <a:pt x="1318444" y="2514704"/>
                                </a:cubicBezTo>
                                <a:lnTo>
                                  <a:pt x="1325057" y="2514894"/>
                                </a:lnTo>
                                <a:lnTo>
                                  <a:pt x="1306572" y="2438923"/>
                                </a:lnTo>
                                <a:cubicBezTo>
                                  <a:pt x="1274471" y="2292251"/>
                                  <a:pt x="1249485" y="2130421"/>
                                  <a:pt x="1233077" y="1957808"/>
                                </a:cubicBezTo>
                                <a:lnTo>
                                  <a:pt x="1224737" y="1839625"/>
                                </a:lnTo>
                                <a:lnTo>
                                  <a:pt x="1048782" y="1823836"/>
                                </a:lnTo>
                                <a:cubicBezTo>
                                  <a:pt x="902681" y="1808007"/>
                                  <a:pt x="761634" y="1787257"/>
                                  <a:pt x="626818" y="1762056"/>
                                </a:cubicBezTo>
                                <a:lnTo>
                                  <a:pt x="619509" y="1760535"/>
                                </a:lnTo>
                                <a:close/>
                                <a:moveTo>
                                  <a:pt x="2985010" y="1733109"/>
                                </a:moveTo>
                                <a:lnTo>
                                  <a:pt x="2845906" y="1762056"/>
                                </a:lnTo>
                                <a:cubicBezTo>
                                  <a:pt x="2711090" y="1787257"/>
                                  <a:pt x="2570043" y="1808007"/>
                                  <a:pt x="2423942" y="1823836"/>
                                </a:cubicBezTo>
                                <a:lnTo>
                                  <a:pt x="2377953" y="1827962"/>
                                </a:lnTo>
                                <a:lnTo>
                                  <a:pt x="2368790" y="1957808"/>
                                </a:lnTo>
                                <a:cubicBezTo>
                                  <a:pt x="2352382" y="2130421"/>
                                  <a:pt x="2327395" y="2292251"/>
                                  <a:pt x="2295294" y="2438923"/>
                                </a:cubicBezTo>
                                <a:lnTo>
                                  <a:pt x="2280428" y="2500020"/>
                                </a:lnTo>
                                <a:lnTo>
                                  <a:pt x="2369632" y="2492429"/>
                                </a:lnTo>
                                <a:cubicBezTo>
                                  <a:pt x="2440247" y="2485174"/>
                                  <a:pt x="2509640" y="2476791"/>
                                  <a:pt x="2577670" y="2467334"/>
                                </a:cubicBezTo>
                                <a:lnTo>
                                  <a:pt x="2776831" y="2435905"/>
                                </a:lnTo>
                                <a:lnTo>
                                  <a:pt x="2865830" y="2237168"/>
                                </a:lnTo>
                                <a:cubicBezTo>
                                  <a:pt x="2920536" y="2092015"/>
                                  <a:pt x="2960103" y="1934267"/>
                                  <a:pt x="2981645" y="1767904"/>
                                </a:cubicBezTo>
                                <a:lnTo>
                                  <a:pt x="2985010" y="1733109"/>
                                </a:lnTo>
                                <a:close/>
                                <a:moveTo>
                                  <a:pt x="104485" y="1631817"/>
                                </a:moveTo>
                                <a:lnTo>
                                  <a:pt x="115880" y="1731580"/>
                                </a:lnTo>
                                <a:cubicBezTo>
                                  <a:pt x="149433" y="1951176"/>
                                  <a:pt x="225385" y="2156820"/>
                                  <a:pt x="335118" y="2339897"/>
                                </a:cubicBezTo>
                                <a:lnTo>
                                  <a:pt x="362279" y="2379338"/>
                                </a:lnTo>
                                <a:lnTo>
                                  <a:pt x="441604" y="2398137"/>
                                </a:lnTo>
                                <a:cubicBezTo>
                                  <a:pt x="494752" y="2409740"/>
                                  <a:pt x="549111" y="2420633"/>
                                  <a:pt x="604592" y="2430782"/>
                                </a:cubicBezTo>
                                <a:lnTo>
                                  <a:pt x="709121" y="2446419"/>
                                </a:lnTo>
                                <a:lnTo>
                                  <a:pt x="705078" y="2438923"/>
                                </a:lnTo>
                                <a:cubicBezTo>
                                  <a:pt x="633919" y="2292251"/>
                                  <a:pt x="578530" y="2130421"/>
                                  <a:pt x="542159" y="1957808"/>
                                </a:cubicBezTo>
                                <a:lnTo>
                                  <a:pt x="507659" y="1737259"/>
                                </a:lnTo>
                                <a:lnTo>
                                  <a:pt x="429416" y="1720977"/>
                                </a:lnTo>
                                <a:cubicBezTo>
                                  <a:pt x="365271" y="1706211"/>
                                  <a:pt x="302832" y="1690391"/>
                                  <a:pt x="242246" y="1673576"/>
                                </a:cubicBezTo>
                                <a:lnTo>
                                  <a:pt x="104485" y="1631817"/>
                                </a:lnTo>
                                <a:close/>
                                <a:moveTo>
                                  <a:pt x="3461133" y="1600342"/>
                                </a:moveTo>
                                <a:lnTo>
                                  <a:pt x="3406533" y="1620209"/>
                                </a:lnTo>
                                <a:cubicBezTo>
                                  <a:pt x="3349799" y="1638953"/>
                                  <a:pt x="3291065" y="1656762"/>
                                  <a:pt x="3230478" y="1673576"/>
                                </a:cubicBezTo>
                                <a:lnTo>
                                  <a:pt x="3097391" y="1707281"/>
                                </a:lnTo>
                                <a:cubicBezTo>
                                  <a:pt x="3097144" y="1712071"/>
                                  <a:pt x="3096898" y="1716860"/>
                                  <a:pt x="3096651" y="1721650"/>
                                </a:cubicBezTo>
                                <a:cubicBezTo>
                                  <a:pt x="3074687" y="1933207"/>
                                  <a:pt x="3024875" y="2132733"/>
                                  <a:pt x="2952370" y="2313281"/>
                                </a:cubicBezTo>
                                <a:lnTo>
                                  <a:pt x="2907933" y="2410060"/>
                                </a:lnTo>
                                <a:lnTo>
                                  <a:pt x="2968348" y="2398137"/>
                                </a:lnTo>
                                <a:cubicBezTo>
                                  <a:pt x="3030353" y="2384600"/>
                                  <a:pt x="3090711" y="2370098"/>
                                  <a:pt x="3149277" y="2354684"/>
                                </a:cubicBezTo>
                                <a:lnTo>
                                  <a:pt x="3228129" y="2332016"/>
                                </a:lnTo>
                                <a:lnTo>
                                  <a:pt x="3264972" y="2273568"/>
                                </a:lnTo>
                                <a:cubicBezTo>
                                  <a:pt x="3373795" y="2071788"/>
                                  <a:pt x="3442660" y="1845279"/>
                                  <a:pt x="3460970" y="1604638"/>
                                </a:cubicBezTo>
                                <a:cubicBezTo>
                                  <a:pt x="3461024" y="1603206"/>
                                  <a:pt x="3461079" y="1601774"/>
                                  <a:pt x="3461133" y="1600342"/>
                                </a:cubicBezTo>
                                <a:close/>
                                <a:moveTo>
                                  <a:pt x="3319848" y="820009"/>
                                </a:moveTo>
                                <a:lnTo>
                                  <a:pt x="3319848" y="820010"/>
                                </a:lnTo>
                                <a:lnTo>
                                  <a:pt x="3243529" y="862055"/>
                                </a:lnTo>
                                <a:cubicBezTo>
                                  <a:pt x="3203914" y="881681"/>
                                  <a:pt x="3160865" y="900467"/>
                                  <a:pt x="3114670" y="918315"/>
                                </a:cubicBezTo>
                                <a:lnTo>
                                  <a:pt x="3048077" y="941142"/>
                                </a:lnTo>
                                <a:lnTo>
                                  <a:pt x="3081105" y="1108852"/>
                                </a:lnTo>
                                <a:cubicBezTo>
                                  <a:pt x="3099611" y="1226978"/>
                                  <a:pt x="3109345" y="1349466"/>
                                  <a:pt x="3109345" y="1475017"/>
                                </a:cubicBezTo>
                                <a:lnTo>
                                  <a:pt x="3101858" y="1620492"/>
                                </a:lnTo>
                                <a:lnTo>
                                  <a:pt x="3155454" y="1608131"/>
                                </a:lnTo>
                                <a:cubicBezTo>
                                  <a:pt x="3222968" y="1590813"/>
                                  <a:pt x="3288170" y="1572295"/>
                                  <a:pt x="3350847" y="1552657"/>
                                </a:cubicBezTo>
                                <a:lnTo>
                                  <a:pt x="3464425" y="1513466"/>
                                </a:lnTo>
                                <a:cubicBezTo>
                                  <a:pt x="3464911" y="1500649"/>
                                  <a:pt x="3465396" y="1487833"/>
                                  <a:pt x="3465882" y="1475016"/>
                                </a:cubicBezTo>
                                <a:cubicBezTo>
                                  <a:pt x="3465882" y="1256945"/>
                                  <a:pt x="3424449" y="1048551"/>
                                  <a:pt x="3349025" y="857276"/>
                                </a:cubicBezTo>
                                <a:lnTo>
                                  <a:pt x="3334919" y="825025"/>
                                </a:lnTo>
                                <a:lnTo>
                                  <a:pt x="3319848" y="820009"/>
                                </a:lnTo>
                                <a:close/>
                                <a:moveTo>
                                  <a:pt x="233384" y="814924"/>
                                </a:moveTo>
                                <a:lnTo>
                                  <a:pt x="191725" y="915165"/>
                                </a:lnTo>
                                <a:cubicBezTo>
                                  <a:pt x="130029" y="1090326"/>
                                  <a:pt x="96468" y="1278752"/>
                                  <a:pt x="96468" y="1475016"/>
                                </a:cubicBezTo>
                                <a:cubicBezTo>
                                  <a:pt x="97350" y="1498278"/>
                                  <a:pt x="98231" y="1521541"/>
                                  <a:pt x="99113" y="1544803"/>
                                </a:cubicBezTo>
                                <a:lnTo>
                                  <a:pt x="121876" y="1552658"/>
                                </a:lnTo>
                                <a:cubicBezTo>
                                  <a:pt x="231560" y="1587024"/>
                                  <a:pt x="348979" y="1617961"/>
                                  <a:pt x="472990" y="1645034"/>
                                </a:cubicBezTo>
                                <a:lnTo>
                                  <a:pt x="501564" y="1650673"/>
                                </a:lnTo>
                                <a:lnTo>
                                  <a:pt x="492523" y="1475017"/>
                                </a:lnTo>
                                <a:cubicBezTo>
                                  <a:pt x="492523" y="1349466"/>
                                  <a:pt x="502257" y="1226978"/>
                                  <a:pt x="520764" y="1108852"/>
                                </a:cubicBezTo>
                                <a:lnTo>
                                  <a:pt x="551326" y="953662"/>
                                </a:lnTo>
                                <a:lnTo>
                                  <a:pt x="504603" y="939278"/>
                                </a:lnTo>
                                <a:cubicBezTo>
                                  <a:pt x="451072" y="920486"/>
                                  <a:pt x="401207" y="900514"/>
                                  <a:pt x="355392" y="879489"/>
                                </a:cubicBezTo>
                                <a:lnTo>
                                  <a:pt x="233384" y="814924"/>
                                </a:lnTo>
                                <a:close/>
                                <a:moveTo>
                                  <a:pt x="251057" y="773009"/>
                                </a:moveTo>
                                <a:lnTo>
                                  <a:pt x="250769" y="773091"/>
                                </a:lnTo>
                                <a:lnTo>
                                  <a:pt x="250413" y="773947"/>
                                </a:lnTo>
                                <a:lnTo>
                                  <a:pt x="251057" y="773009"/>
                                </a:lnTo>
                                <a:close/>
                                <a:moveTo>
                                  <a:pt x="2986552" y="731883"/>
                                </a:moveTo>
                                <a:lnTo>
                                  <a:pt x="3000230" y="768850"/>
                                </a:lnTo>
                                <a:lnTo>
                                  <a:pt x="3023917" y="853250"/>
                                </a:lnTo>
                                <a:lnTo>
                                  <a:pt x="3035485" y="849783"/>
                                </a:lnTo>
                                <a:cubicBezTo>
                                  <a:pt x="3078937" y="835101"/>
                                  <a:pt x="3119430" y="819648"/>
                                  <a:pt x="3156692" y="803504"/>
                                </a:cubicBezTo>
                                <a:lnTo>
                                  <a:pt x="3196990" y="784090"/>
                                </a:lnTo>
                                <a:lnTo>
                                  <a:pt x="3047150" y="744151"/>
                                </a:lnTo>
                                <a:lnTo>
                                  <a:pt x="2986552" y="731883"/>
                                </a:lnTo>
                                <a:close/>
                                <a:moveTo>
                                  <a:pt x="630492" y="690869"/>
                                </a:moveTo>
                                <a:lnTo>
                                  <a:pt x="441605" y="726219"/>
                                </a:lnTo>
                                <a:lnTo>
                                  <a:pt x="311858" y="756967"/>
                                </a:lnTo>
                                <a:lnTo>
                                  <a:pt x="322566" y="763473"/>
                                </a:lnTo>
                                <a:cubicBezTo>
                                  <a:pt x="357679" y="782392"/>
                                  <a:pt x="396963" y="800551"/>
                                  <a:pt x="440057" y="817846"/>
                                </a:cubicBezTo>
                                <a:lnTo>
                                  <a:pt x="574651" y="865010"/>
                                </a:lnTo>
                                <a:lnTo>
                                  <a:pt x="601638" y="768850"/>
                                </a:lnTo>
                                <a:lnTo>
                                  <a:pt x="630492" y="690869"/>
                                </a:lnTo>
                                <a:close/>
                                <a:moveTo>
                                  <a:pt x="633401" y="117913"/>
                                </a:moveTo>
                                <a:lnTo>
                                  <a:pt x="637561" y="151985"/>
                                </a:lnTo>
                                <a:lnTo>
                                  <a:pt x="653232" y="225434"/>
                                </a:lnTo>
                                <a:lnTo>
                                  <a:pt x="607904" y="266018"/>
                                </a:lnTo>
                                <a:cubicBezTo>
                                  <a:pt x="510012" y="361036"/>
                                  <a:pt x="423622" y="467838"/>
                                  <a:pt x="351023" y="584136"/>
                                </a:cubicBezTo>
                                <a:lnTo>
                                  <a:pt x="301259" y="674458"/>
                                </a:lnTo>
                                <a:lnTo>
                                  <a:pt x="398031" y="650276"/>
                                </a:lnTo>
                                <a:cubicBezTo>
                                  <a:pt x="453012" y="637619"/>
                                  <a:pt x="509245" y="625736"/>
                                  <a:pt x="566639" y="614664"/>
                                </a:cubicBezTo>
                                <a:lnTo>
                                  <a:pt x="665643" y="599048"/>
                                </a:lnTo>
                                <a:lnTo>
                                  <a:pt x="729377" y="462789"/>
                                </a:lnTo>
                                <a:lnTo>
                                  <a:pt x="730589" y="460692"/>
                                </a:lnTo>
                                <a:lnTo>
                                  <a:pt x="741281" y="485780"/>
                                </a:lnTo>
                                <a:lnTo>
                                  <a:pt x="825050" y="659846"/>
                                </a:lnTo>
                                <a:lnTo>
                                  <a:pt x="755026" y="668927"/>
                                </a:lnTo>
                                <a:lnTo>
                                  <a:pt x="736036" y="712867"/>
                                </a:lnTo>
                                <a:cubicBezTo>
                                  <a:pt x="714545" y="769891"/>
                                  <a:pt x="695390" y="828859"/>
                                  <a:pt x="678746" y="889530"/>
                                </a:cubicBezTo>
                                <a:lnTo>
                                  <a:pt x="677900" y="893273"/>
                                </a:lnTo>
                                <a:lnTo>
                                  <a:pt x="741450" y="910382"/>
                                </a:lnTo>
                                <a:cubicBezTo>
                                  <a:pt x="798339" y="923793"/>
                                  <a:pt x="858315" y="936126"/>
                                  <a:pt x="921017" y="947278"/>
                                </a:cubicBezTo>
                                <a:lnTo>
                                  <a:pt x="973238" y="955221"/>
                                </a:lnTo>
                                <a:lnTo>
                                  <a:pt x="999665" y="1006928"/>
                                </a:lnTo>
                                <a:lnTo>
                                  <a:pt x="1031237" y="1065454"/>
                                </a:lnTo>
                                <a:lnTo>
                                  <a:pt x="866715" y="1036839"/>
                                </a:lnTo>
                                <a:cubicBezTo>
                                  <a:pt x="800054" y="1023282"/>
                                  <a:pt x="736292" y="1008288"/>
                                  <a:pt x="675812" y="991985"/>
                                </a:cubicBezTo>
                                <a:lnTo>
                                  <a:pt x="656913" y="986167"/>
                                </a:lnTo>
                                <a:lnTo>
                                  <a:pt x="636524" y="1076409"/>
                                </a:lnTo>
                                <a:cubicBezTo>
                                  <a:pt x="613633" y="1204077"/>
                                  <a:pt x="601487" y="1337591"/>
                                  <a:pt x="601487" y="1475017"/>
                                </a:cubicBezTo>
                                <a:cubicBezTo>
                                  <a:pt x="601487" y="1524990"/>
                                  <a:pt x="603093" y="1574446"/>
                                  <a:pt x="606238" y="1623292"/>
                                </a:cubicBezTo>
                                <a:lnTo>
                                  <a:pt x="610973" y="1672264"/>
                                </a:lnTo>
                                <a:lnTo>
                                  <a:pt x="663811" y="1682692"/>
                                </a:lnTo>
                                <a:cubicBezTo>
                                  <a:pt x="794132" y="1705794"/>
                                  <a:pt x="930477" y="1724816"/>
                                  <a:pt x="1071706" y="1739326"/>
                                </a:cubicBezTo>
                                <a:lnTo>
                                  <a:pt x="1218541" y="1751821"/>
                                </a:lnTo>
                                <a:lnTo>
                                  <a:pt x="1216412" y="1721650"/>
                                </a:lnTo>
                                <a:cubicBezTo>
                                  <a:pt x="1212637" y="1641057"/>
                                  <a:pt x="1210685" y="1558718"/>
                                  <a:pt x="1210685" y="1475017"/>
                                </a:cubicBezTo>
                                <a:lnTo>
                                  <a:pt x="1213430" y="1396141"/>
                                </a:lnTo>
                                <a:lnTo>
                                  <a:pt x="1262687" y="1483251"/>
                                </a:lnTo>
                                <a:lnTo>
                                  <a:pt x="1300599" y="1546708"/>
                                </a:lnTo>
                                <a:lnTo>
                                  <a:pt x="1306204" y="1758622"/>
                                </a:lnTo>
                                <a:lnTo>
                                  <a:pt x="1430984" y="1764941"/>
                                </a:lnTo>
                                <a:lnTo>
                                  <a:pt x="1484921" y="1855220"/>
                                </a:lnTo>
                                <a:lnTo>
                                  <a:pt x="1312572" y="1846017"/>
                                </a:lnTo>
                                <a:lnTo>
                                  <a:pt x="1329178" y="2051118"/>
                                </a:lnTo>
                                <a:cubicBezTo>
                                  <a:pt x="1343965" y="2185846"/>
                                  <a:pt x="1363789" y="2312472"/>
                                  <a:pt x="1387890" y="2428459"/>
                                </a:cubicBezTo>
                                <a:lnTo>
                                  <a:pt x="1408944" y="2517303"/>
                                </a:lnTo>
                                <a:lnTo>
                                  <a:pt x="1704976" y="2525807"/>
                                </a:lnTo>
                                <a:cubicBezTo>
                                  <a:pt x="1858294" y="2525807"/>
                                  <a:pt x="2008438" y="2520646"/>
                                  <a:pt x="2154267" y="2510756"/>
                                </a:cubicBezTo>
                                <a:lnTo>
                                  <a:pt x="2195301" y="2507264"/>
                                </a:lnTo>
                                <a:lnTo>
                                  <a:pt x="2213977" y="2428459"/>
                                </a:lnTo>
                                <a:cubicBezTo>
                                  <a:pt x="2238077" y="2312472"/>
                                  <a:pt x="2257902" y="2185846"/>
                                  <a:pt x="2272688" y="2051118"/>
                                </a:cubicBezTo>
                                <a:lnTo>
                                  <a:pt x="2290118" y="1835844"/>
                                </a:lnTo>
                                <a:lnTo>
                                  <a:pt x="2201149" y="1843827"/>
                                </a:lnTo>
                                <a:lnTo>
                                  <a:pt x="2115202" y="1846863"/>
                                </a:lnTo>
                                <a:lnTo>
                                  <a:pt x="2168456" y="1757728"/>
                                </a:lnTo>
                                <a:lnTo>
                                  <a:pt x="2247883" y="1753126"/>
                                </a:lnTo>
                                <a:lnTo>
                                  <a:pt x="2295932" y="1748436"/>
                                </a:lnTo>
                                <a:lnTo>
                                  <a:pt x="2301579" y="1534911"/>
                                </a:lnTo>
                                <a:lnTo>
                                  <a:pt x="2332444" y="1483251"/>
                                </a:lnTo>
                                <a:lnTo>
                                  <a:pt x="2388046" y="1384919"/>
                                </a:lnTo>
                                <a:lnTo>
                                  <a:pt x="2391181" y="1475017"/>
                                </a:lnTo>
                                <a:cubicBezTo>
                                  <a:pt x="2391181" y="1558718"/>
                                  <a:pt x="2389230" y="1641057"/>
                                  <a:pt x="2385455" y="1721650"/>
                                </a:cubicBezTo>
                                <a:cubicBezTo>
                                  <a:pt x="2385028" y="1727707"/>
                                  <a:pt x="2384600" y="1733764"/>
                                  <a:pt x="2384173" y="1739821"/>
                                </a:cubicBezTo>
                                <a:lnTo>
                                  <a:pt x="2491124" y="1729381"/>
                                </a:lnTo>
                                <a:cubicBezTo>
                                  <a:pt x="2650076" y="1710610"/>
                                  <a:pt x="2802330" y="1686068"/>
                                  <a:pt x="2946185" y="1656399"/>
                                </a:cubicBezTo>
                                <a:lnTo>
                                  <a:pt x="2993482" y="1645489"/>
                                </a:lnTo>
                                <a:lnTo>
                                  <a:pt x="2995628" y="1623292"/>
                                </a:lnTo>
                                <a:cubicBezTo>
                                  <a:pt x="2998773" y="1574446"/>
                                  <a:pt x="3000379" y="1524990"/>
                                  <a:pt x="3000379" y="1475017"/>
                                </a:cubicBezTo>
                                <a:cubicBezTo>
                                  <a:pt x="3000379" y="1337591"/>
                                  <a:pt x="2988234" y="1204077"/>
                                  <a:pt x="2965342" y="1076409"/>
                                </a:cubicBezTo>
                                <a:lnTo>
                                  <a:pt x="2942550" y="975528"/>
                                </a:lnTo>
                                <a:lnTo>
                                  <a:pt x="2802065" y="1013392"/>
                                </a:lnTo>
                                <a:cubicBezTo>
                                  <a:pt x="2744443" y="1027107"/>
                                  <a:pt x="2684253" y="1039692"/>
                                  <a:pt x="2621782" y="1051051"/>
                                </a:cubicBezTo>
                                <a:lnTo>
                                  <a:pt x="2567052" y="1059600"/>
                                </a:lnTo>
                                <a:lnTo>
                                  <a:pt x="2595465" y="1006928"/>
                                </a:lnTo>
                                <a:lnTo>
                                  <a:pt x="2624685" y="949756"/>
                                </a:lnTo>
                                <a:lnTo>
                                  <a:pt x="2658365" y="944207"/>
                                </a:lnTo>
                                <a:cubicBezTo>
                                  <a:pt x="2743187" y="928708"/>
                                  <a:pt x="2822880" y="911029"/>
                                  <a:pt x="2896526" y="891437"/>
                                </a:cubicBezTo>
                                <a:lnTo>
                                  <a:pt x="2921328" y="884003"/>
                                </a:lnTo>
                                <a:lnTo>
                                  <a:pt x="2865830" y="712867"/>
                                </a:lnTo>
                                <a:lnTo>
                                  <a:pt x="2863262" y="706924"/>
                                </a:lnTo>
                                <a:lnTo>
                                  <a:pt x="2757708" y="685555"/>
                                </a:lnTo>
                                <a:lnTo>
                                  <a:pt x="2795457" y="607115"/>
                                </a:lnTo>
                                <a:lnTo>
                                  <a:pt x="2821932" y="611291"/>
                                </a:lnTo>
                                <a:lnTo>
                                  <a:pt x="2808455" y="580106"/>
                                </a:lnTo>
                                <a:lnTo>
                                  <a:pt x="2853849" y="485780"/>
                                </a:lnTo>
                                <a:lnTo>
                                  <a:pt x="2865954" y="457378"/>
                                </a:lnTo>
                                <a:lnTo>
                                  <a:pt x="2941858" y="611090"/>
                                </a:lnTo>
                                <a:lnTo>
                                  <a:pt x="2951646" y="637544"/>
                                </a:lnTo>
                                <a:lnTo>
                                  <a:pt x="3011923" y="650275"/>
                                </a:lnTo>
                                <a:cubicBezTo>
                                  <a:pt x="3066904" y="662932"/>
                                  <a:pt x="3120632" y="676363"/>
                                  <a:pt x="3173014" y="690530"/>
                                </a:cubicBezTo>
                                <a:lnTo>
                                  <a:pt x="3289631" y="725442"/>
                                </a:lnTo>
                                <a:lnTo>
                                  <a:pt x="3242678" y="636442"/>
                                </a:lnTo>
                                <a:cubicBezTo>
                                  <a:pt x="3174216" y="517380"/>
                                  <a:pt x="3091624" y="407476"/>
                                  <a:pt x="2997190" y="309017"/>
                                </a:cubicBezTo>
                                <a:lnTo>
                                  <a:pt x="2936518" y="250652"/>
                                </a:lnTo>
                                <a:lnTo>
                                  <a:pt x="2957569" y="151985"/>
                                </a:lnTo>
                                <a:lnTo>
                                  <a:pt x="2958830" y="141656"/>
                                </a:lnTo>
                                <a:lnTo>
                                  <a:pt x="3055675" y="230735"/>
                                </a:lnTo>
                                <a:cubicBezTo>
                                  <a:pt x="3369167" y="551792"/>
                                  <a:pt x="3562350" y="990844"/>
                                  <a:pt x="3562350" y="1475016"/>
                                </a:cubicBezTo>
                                <a:cubicBezTo>
                                  <a:pt x="3562350" y="1782427"/>
                                  <a:pt x="3484473" y="2071649"/>
                                  <a:pt x="3347372" y="2324030"/>
                                </a:cubicBezTo>
                                <a:lnTo>
                                  <a:pt x="3308325" y="2388303"/>
                                </a:lnTo>
                                <a:lnTo>
                                  <a:pt x="3306904" y="2393742"/>
                                </a:lnTo>
                                <a:lnTo>
                                  <a:pt x="3304603" y="2394431"/>
                                </a:lnTo>
                                <a:lnTo>
                                  <a:pt x="3258154" y="2470888"/>
                                </a:lnTo>
                                <a:cubicBezTo>
                                  <a:pt x="2938064" y="2944684"/>
                                  <a:pt x="2395998" y="3256191"/>
                                  <a:pt x="1781175" y="3256191"/>
                                </a:cubicBezTo>
                                <a:cubicBezTo>
                                  <a:pt x="1166353" y="3256191"/>
                                  <a:pt x="624287" y="2944684"/>
                                  <a:pt x="304197" y="2470888"/>
                                </a:cubicBezTo>
                                <a:lnTo>
                                  <a:pt x="214978" y="2324030"/>
                                </a:lnTo>
                                <a:cubicBezTo>
                                  <a:pt x="77877" y="2071649"/>
                                  <a:pt x="0" y="1782427"/>
                                  <a:pt x="0" y="1475016"/>
                                </a:cubicBezTo>
                                <a:cubicBezTo>
                                  <a:pt x="0" y="967787"/>
                                  <a:pt x="212020" y="510079"/>
                                  <a:pt x="552270" y="185679"/>
                                </a:cubicBezTo>
                                <a:lnTo>
                                  <a:pt x="633401" y="117913"/>
                                </a:lnTo>
                                <a:close/>
                                <a:moveTo>
                                  <a:pt x="2505043" y="135548"/>
                                </a:moveTo>
                                <a:lnTo>
                                  <a:pt x="2545742" y="0"/>
                                </a:lnTo>
                                <a:lnTo>
                                  <a:pt x="2506982" y="137331"/>
                                </a:lnTo>
                                <a:lnTo>
                                  <a:pt x="2505043" y="135548"/>
                                </a:lnTo>
                                <a:close/>
                              </a:path>
                            </a:pathLst>
                          </a:cu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700" name="Google Shape;700;p7"/>
                          <p:cNvSpPr/>
                          <p:nvPr/>
                        </p:nvSpPr>
                        <p:spPr>
                          <a:xfrm flipH="1">
                            <a:off x="2939144" y="806541"/>
                            <a:ext cx="2181620" cy="3369218"/>
                          </a:xfrm>
                          <a:custGeom>
                            <a:rect b="b" l="l" r="r" t="t"/>
                            <a:pathLst>
                              <a:path extrusionOk="0" h="3369218" w="2181620">
                                <a:moveTo>
                                  <a:pt x="1090809" y="392838"/>
                                </a:moveTo>
                                <a:cubicBezTo>
                                  <a:pt x="1492813" y="392838"/>
                                  <a:pt x="1818701" y="718726"/>
                                  <a:pt x="1818701" y="1120730"/>
                                </a:cubicBezTo>
                                <a:cubicBezTo>
                                  <a:pt x="1818701" y="1522734"/>
                                  <a:pt x="1492813" y="1848622"/>
                                  <a:pt x="1090809" y="1848622"/>
                                </a:cubicBezTo>
                                <a:cubicBezTo>
                                  <a:pt x="688805" y="1848622"/>
                                  <a:pt x="362917" y="1522734"/>
                                  <a:pt x="362917" y="1120730"/>
                                </a:cubicBezTo>
                                <a:cubicBezTo>
                                  <a:pt x="362917" y="718726"/>
                                  <a:pt x="688805" y="392838"/>
                                  <a:pt x="1090809" y="392838"/>
                                </a:cubicBezTo>
                                <a:close/>
                                <a:moveTo>
                                  <a:pt x="1090810" y="226"/>
                                </a:moveTo>
                                <a:cubicBezTo>
                                  <a:pt x="1040939" y="-727"/>
                                  <a:pt x="991068" y="1178"/>
                                  <a:pt x="929766" y="8798"/>
                                </a:cubicBezTo>
                                <a:cubicBezTo>
                                  <a:pt x="-70994" y="184058"/>
                                  <a:pt x="-115444" y="1173388"/>
                                  <a:pt x="114426" y="1639478"/>
                                </a:cubicBezTo>
                                <a:cubicBezTo>
                                  <a:pt x="429386" y="2315118"/>
                                  <a:pt x="759586" y="2845978"/>
                                  <a:pt x="1089786" y="3369218"/>
                                </a:cubicBezTo>
                                <a:lnTo>
                                  <a:pt x="1090810" y="3367651"/>
                                </a:lnTo>
                                <a:lnTo>
                                  <a:pt x="1091834" y="3369218"/>
                                </a:lnTo>
                                <a:cubicBezTo>
                                  <a:pt x="1422034" y="2845978"/>
                                  <a:pt x="1752234" y="2315118"/>
                                  <a:pt x="2067194" y="1639478"/>
                                </a:cubicBezTo>
                                <a:cubicBezTo>
                                  <a:pt x="2297064" y="1173388"/>
                                  <a:pt x="2252614" y="184058"/>
                                  <a:pt x="1251854" y="8798"/>
                                </a:cubicBezTo>
                                <a:cubicBezTo>
                                  <a:pt x="1190553" y="4988"/>
                                  <a:pt x="1140681" y="1178"/>
                                  <a:pt x="1090810" y="226"/>
                                </a:cubicBezTo>
                                <a:close/>
                              </a:path>
                            </a:pathLst>
                          </a:cu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grpSp>
                  </p:grpSp>
                  <p:grpSp>
                    <p:nvGrpSpPr>
                      <p:cNvPr id="701" name="Google Shape;701;p7"/>
                      <p:cNvGrpSpPr/>
                      <p:nvPr/>
                    </p:nvGrpSpPr>
                    <p:grpSpPr>
                      <a:xfrm>
                        <a:off x="2813680" y="3675270"/>
                        <a:ext cx="795602" cy="795601"/>
                        <a:chOff x="3305629" y="3399971"/>
                        <a:chExt cx="1095828" cy="1095828"/>
                      </a:xfrm>
                    </p:grpSpPr>
                    <p:sp>
                      <p:nvSpPr>
                        <p:cNvPr id="702" name="Google Shape;702;p7"/>
                        <p:cNvSpPr/>
                        <p:nvPr/>
                      </p:nvSpPr>
                      <p:spPr>
                        <a:xfrm>
                          <a:off x="3305629" y="3399971"/>
                          <a:ext cx="1095828" cy="1095828"/>
                        </a:xfrm>
                        <a:prstGeom prst="ellipse">
                          <a:avLst/>
                        </a:prstGeom>
                        <a:solidFill>
                          <a:schemeClr val="lt1"/>
                        </a:solidFill>
                        <a:ln cap="flat" cmpd="sng" w="19050">
                          <a:solidFill>
                            <a:srgbClr val="2A96C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703" name="Google Shape;703;p7"/>
                        <p:cNvGrpSpPr/>
                        <p:nvPr/>
                      </p:nvGrpSpPr>
                      <p:grpSpPr>
                        <a:xfrm>
                          <a:off x="3612733" y="3652362"/>
                          <a:ext cx="481621" cy="591047"/>
                          <a:chOff x="2432052" y="974724"/>
                          <a:chExt cx="4108448" cy="5041900"/>
                        </a:xfrm>
                      </p:grpSpPr>
                      <p:sp>
                        <p:nvSpPr>
                          <p:cNvPr id="704" name="Google Shape;704;p7"/>
                          <p:cNvSpPr/>
                          <p:nvPr/>
                        </p:nvSpPr>
                        <p:spPr>
                          <a:xfrm>
                            <a:off x="2432052" y="1206500"/>
                            <a:ext cx="4108448" cy="4810124"/>
                          </a:xfrm>
                          <a:custGeom>
                            <a:rect b="b" l="l" r="r" t="t"/>
                            <a:pathLst>
                              <a:path extrusionOk="0" h="4810124" w="4108448">
                                <a:moveTo>
                                  <a:pt x="2054224" y="993775"/>
                                </a:moveTo>
                                <a:cubicBezTo>
                                  <a:pt x="1081029" y="993775"/>
                                  <a:pt x="292099" y="1782705"/>
                                  <a:pt x="292099" y="2755900"/>
                                </a:cubicBezTo>
                                <a:cubicBezTo>
                                  <a:pt x="292099" y="3729095"/>
                                  <a:pt x="1081029" y="4518025"/>
                                  <a:pt x="2054224" y="4518025"/>
                                </a:cubicBezTo>
                                <a:cubicBezTo>
                                  <a:pt x="3027419" y="4518025"/>
                                  <a:pt x="3816349" y="3729095"/>
                                  <a:pt x="3816349" y="2755900"/>
                                </a:cubicBezTo>
                                <a:cubicBezTo>
                                  <a:pt x="3816349" y="1782705"/>
                                  <a:pt x="3027419" y="993775"/>
                                  <a:pt x="2054224" y="993775"/>
                                </a:cubicBezTo>
                                <a:close/>
                                <a:moveTo>
                                  <a:pt x="1919100" y="322896"/>
                                </a:moveTo>
                                <a:lnTo>
                                  <a:pt x="1919100" y="761657"/>
                                </a:lnTo>
                                <a:lnTo>
                                  <a:pt x="2189348" y="761657"/>
                                </a:lnTo>
                                <a:lnTo>
                                  <a:pt x="2189348" y="322896"/>
                                </a:lnTo>
                                <a:close/>
                                <a:moveTo>
                                  <a:pt x="1511299" y="131763"/>
                                </a:moveTo>
                                <a:lnTo>
                                  <a:pt x="1511299" y="249238"/>
                                </a:lnTo>
                                <a:lnTo>
                                  <a:pt x="2597149" y="249238"/>
                                </a:lnTo>
                                <a:lnTo>
                                  <a:pt x="2597149" y="131763"/>
                                </a:lnTo>
                                <a:close/>
                                <a:moveTo>
                                  <a:pt x="1477963" y="0"/>
                                </a:moveTo>
                                <a:lnTo>
                                  <a:pt x="2630486" y="0"/>
                                </a:lnTo>
                                <a:cubicBezTo>
                                  <a:pt x="2665557" y="0"/>
                                  <a:pt x="2693987" y="28430"/>
                                  <a:pt x="2693987" y="63501"/>
                                </a:cubicBezTo>
                                <a:lnTo>
                                  <a:pt x="2693987" y="317499"/>
                                </a:lnTo>
                                <a:cubicBezTo>
                                  <a:pt x="2693987" y="352570"/>
                                  <a:pt x="2665557" y="381000"/>
                                  <a:pt x="2630486" y="381000"/>
                                </a:cubicBezTo>
                                <a:lnTo>
                                  <a:pt x="2276856" y="381000"/>
                                </a:lnTo>
                                <a:lnTo>
                                  <a:pt x="2276856" y="714205"/>
                                </a:lnTo>
                                <a:lnTo>
                                  <a:pt x="2468222" y="743411"/>
                                </a:lnTo>
                                <a:cubicBezTo>
                                  <a:pt x="3404298" y="934959"/>
                                  <a:pt x="4108448" y="1763198"/>
                                  <a:pt x="4108448" y="2755900"/>
                                </a:cubicBezTo>
                                <a:cubicBezTo>
                                  <a:pt x="4108448" y="3890417"/>
                                  <a:pt x="3188741" y="4810124"/>
                                  <a:pt x="2054224" y="4810124"/>
                                </a:cubicBezTo>
                                <a:cubicBezTo>
                                  <a:pt x="919707" y="4810124"/>
                                  <a:pt x="0" y="3890417"/>
                                  <a:pt x="0" y="2755900"/>
                                </a:cubicBezTo>
                                <a:cubicBezTo>
                                  <a:pt x="0" y="1763198"/>
                                  <a:pt x="704151" y="934959"/>
                                  <a:pt x="1640226" y="743411"/>
                                </a:cubicBezTo>
                                <a:lnTo>
                                  <a:pt x="1800337" y="718975"/>
                                </a:lnTo>
                                <a:lnTo>
                                  <a:pt x="1800337" y="381000"/>
                                </a:lnTo>
                                <a:lnTo>
                                  <a:pt x="1477963" y="381000"/>
                                </a:lnTo>
                                <a:cubicBezTo>
                                  <a:pt x="1442892" y="381000"/>
                                  <a:pt x="1414462" y="352570"/>
                                  <a:pt x="1414462" y="317499"/>
                                </a:cubicBezTo>
                                <a:lnTo>
                                  <a:pt x="1414462" y="63501"/>
                                </a:lnTo>
                                <a:cubicBezTo>
                                  <a:pt x="1414462" y="28430"/>
                                  <a:pt x="1442892" y="0"/>
                                  <a:pt x="1477963" y="0"/>
                                </a:cubicBezTo>
                                <a:close/>
                              </a:path>
                            </a:pathLst>
                          </a:cu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05" name="Google Shape;705;p7"/>
                          <p:cNvSpPr/>
                          <p:nvPr/>
                        </p:nvSpPr>
                        <p:spPr>
                          <a:xfrm>
                            <a:off x="2952752" y="2400300"/>
                            <a:ext cx="3067048" cy="3124200"/>
                          </a:xfrm>
                          <a:prstGeom prst="donut">
                            <a:avLst>
                              <a:gd fmla="val 3873" name="adj"/>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06" name="Google Shape;706;p7"/>
                          <p:cNvSpPr/>
                          <p:nvPr/>
                        </p:nvSpPr>
                        <p:spPr>
                          <a:xfrm rot="-5400000">
                            <a:off x="3283249" y="2797163"/>
                            <a:ext cx="2406054" cy="2326702"/>
                          </a:xfrm>
                          <a:custGeom>
                            <a:rect b="b" l="l" r="r" t="t"/>
                            <a:pathLst>
                              <a:path extrusionOk="0" h="2326702" w="2406054">
                                <a:moveTo>
                                  <a:pt x="1034526" y="772685"/>
                                </a:moveTo>
                                <a:lnTo>
                                  <a:pt x="556230" y="486732"/>
                                </a:lnTo>
                                <a:lnTo>
                                  <a:pt x="823712" y="966168"/>
                                </a:lnTo>
                                <a:close/>
                                <a:moveTo>
                                  <a:pt x="1472364" y="1122632"/>
                                </a:moveTo>
                                <a:cubicBezTo>
                                  <a:pt x="1472364" y="977074"/>
                                  <a:pt x="1350933" y="859076"/>
                                  <a:pt x="1201141" y="859076"/>
                                </a:cubicBezTo>
                                <a:cubicBezTo>
                                  <a:pt x="1051349" y="859076"/>
                                  <a:pt x="929918" y="977074"/>
                                  <a:pt x="929918" y="1122632"/>
                                </a:cubicBezTo>
                                <a:cubicBezTo>
                                  <a:pt x="929918" y="1268190"/>
                                  <a:pt x="1051349" y="1386188"/>
                                  <a:pt x="1201141" y="1386188"/>
                                </a:cubicBezTo>
                                <a:cubicBezTo>
                                  <a:pt x="1350933" y="1386188"/>
                                  <a:pt x="1472364" y="1268190"/>
                                  <a:pt x="1472364" y="1122632"/>
                                </a:cubicBezTo>
                                <a:close/>
                                <a:moveTo>
                                  <a:pt x="2406054" y="1138778"/>
                                </a:moveTo>
                                <a:lnTo>
                                  <a:pt x="1605514" y="1225199"/>
                                </a:lnTo>
                                <a:lnTo>
                                  <a:pt x="1602853" y="1233612"/>
                                </a:lnTo>
                                <a:lnTo>
                                  <a:pt x="2006028" y="1923410"/>
                                </a:lnTo>
                                <a:lnTo>
                                  <a:pt x="1303242" y="1520665"/>
                                </a:lnTo>
                                <a:lnTo>
                                  <a:pt x="1266258" y="1529032"/>
                                </a:lnTo>
                                <a:lnTo>
                                  <a:pt x="1196559" y="2326702"/>
                                </a:lnTo>
                                <a:lnTo>
                                  <a:pt x="1071937" y="1512072"/>
                                </a:lnTo>
                                <a:lnTo>
                                  <a:pt x="1038008" y="1501733"/>
                                </a:lnTo>
                                <a:lnTo>
                                  <a:pt x="948274" y="1448286"/>
                                </a:lnTo>
                                <a:lnTo>
                                  <a:pt x="663470" y="1692391"/>
                                </a:lnTo>
                                <a:lnTo>
                                  <a:pt x="860930" y="1360570"/>
                                </a:lnTo>
                                <a:lnTo>
                                  <a:pt x="853616" y="1352668"/>
                                </a:lnTo>
                                <a:cubicBezTo>
                                  <a:pt x="831022" y="1319836"/>
                                  <a:pt x="813128" y="1283629"/>
                                  <a:pt x="800883" y="1244980"/>
                                </a:cubicBezTo>
                                <a:lnTo>
                                  <a:pt x="796667" y="1227021"/>
                                </a:lnTo>
                                <a:lnTo>
                                  <a:pt x="0" y="1130884"/>
                                </a:lnTo>
                                <a:lnTo>
                                  <a:pt x="769068" y="1031897"/>
                                </a:lnTo>
                                <a:lnTo>
                                  <a:pt x="349516" y="279891"/>
                                </a:lnTo>
                                <a:lnTo>
                                  <a:pt x="1091311" y="723377"/>
                                </a:lnTo>
                                <a:lnTo>
                                  <a:pt x="1186930" y="0"/>
                                </a:lnTo>
                                <a:lnTo>
                                  <a:pt x="1264382" y="717458"/>
                                </a:lnTo>
                                <a:lnTo>
                                  <a:pt x="1285605" y="719558"/>
                                </a:lnTo>
                                <a:cubicBezTo>
                                  <a:pt x="1333349" y="729149"/>
                                  <a:pt x="1378136" y="746710"/>
                                  <a:pt x="1418460" y="770764"/>
                                </a:cubicBezTo>
                                <a:lnTo>
                                  <a:pt x="1462481" y="802273"/>
                                </a:lnTo>
                                <a:lnTo>
                                  <a:pt x="1677806" y="622212"/>
                                </a:lnTo>
                                <a:lnTo>
                                  <a:pt x="1540719" y="883843"/>
                                </a:lnTo>
                                <a:lnTo>
                                  <a:pt x="1564715" y="917839"/>
                                </a:lnTo>
                                <a:cubicBezTo>
                                  <a:pt x="1582377" y="947992"/>
                                  <a:pt x="1596259" y="980551"/>
                                  <a:pt x="1605725" y="1014891"/>
                                </a:cubicBezTo>
                                <a:lnTo>
                                  <a:pt x="1608207" y="1033315"/>
                                </a:lnTo>
                                <a:close/>
                              </a:path>
                            </a:pathLst>
                          </a:cu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07" name="Google Shape;707;p7"/>
                          <p:cNvSpPr/>
                          <p:nvPr/>
                        </p:nvSpPr>
                        <p:spPr>
                          <a:xfrm>
                            <a:off x="3953380" y="974724"/>
                            <a:ext cx="1065792" cy="143472"/>
                          </a:xfrm>
                          <a:custGeom>
                            <a:rect b="b" l="l" r="r" t="t"/>
                            <a:pathLst>
                              <a:path extrusionOk="0" h="143472" w="1065792">
                                <a:moveTo>
                                  <a:pt x="183118" y="0"/>
                                </a:moveTo>
                                <a:lnTo>
                                  <a:pt x="882674" y="0"/>
                                </a:lnTo>
                                <a:cubicBezTo>
                                  <a:pt x="962678" y="0"/>
                                  <a:pt x="1031321" y="48642"/>
                                  <a:pt x="1060643" y="117966"/>
                                </a:cubicBezTo>
                                <a:lnTo>
                                  <a:pt x="1065792" y="143472"/>
                                </a:lnTo>
                                <a:lnTo>
                                  <a:pt x="0" y="143472"/>
                                </a:lnTo>
                                <a:lnTo>
                                  <a:pt x="5150" y="117966"/>
                                </a:lnTo>
                                <a:cubicBezTo>
                                  <a:pt x="34471" y="48642"/>
                                  <a:pt x="103114" y="0"/>
                                  <a:pt x="183118" y="0"/>
                                </a:cubicBezTo>
                                <a:close/>
                              </a:path>
                            </a:pathLst>
                          </a:cu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grpSp>
                    <p:nvGrpSpPr>
                      <p:cNvPr id="708" name="Google Shape;708;p7"/>
                      <p:cNvGrpSpPr/>
                      <p:nvPr/>
                    </p:nvGrpSpPr>
                    <p:grpSpPr>
                      <a:xfrm>
                        <a:off x="5165020" y="3675270"/>
                        <a:ext cx="795602" cy="795601"/>
                        <a:chOff x="4742543" y="3399971"/>
                        <a:chExt cx="1095828" cy="1095828"/>
                      </a:xfrm>
                    </p:grpSpPr>
                    <p:sp>
                      <p:nvSpPr>
                        <p:cNvPr id="709" name="Google Shape;709;p7"/>
                        <p:cNvSpPr/>
                        <p:nvPr/>
                      </p:nvSpPr>
                      <p:spPr>
                        <a:xfrm>
                          <a:off x="4742543" y="3399971"/>
                          <a:ext cx="1095828" cy="1095828"/>
                        </a:xfrm>
                        <a:prstGeom prst="ellipse">
                          <a:avLst/>
                        </a:prstGeom>
                        <a:solidFill>
                          <a:schemeClr val="lt1"/>
                        </a:solidFill>
                        <a:ln cap="flat" cmpd="sng" w="19050">
                          <a:solidFill>
                            <a:srgbClr val="2A96C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710" name="Google Shape;710;p7"/>
                        <p:cNvGrpSpPr/>
                        <p:nvPr/>
                      </p:nvGrpSpPr>
                      <p:grpSpPr>
                        <a:xfrm>
                          <a:off x="5018232" y="3708827"/>
                          <a:ext cx="544450" cy="478116"/>
                          <a:chOff x="2434107" y="1009038"/>
                          <a:chExt cx="4687910" cy="4116754"/>
                        </a:xfrm>
                      </p:grpSpPr>
                      <p:sp>
                        <p:nvSpPr>
                          <p:cNvPr id="711" name="Google Shape;711;p7"/>
                          <p:cNvSpPr/>
                          <p:nvPr/>
                        </p:nvSpPr>
                        <p:spPr>
                          <a:xfrm>
                            <a:off x="2434107" y="1880315"/>
                            <a:ext cx="4687910" cy="3245477"/>
                          </a:xfrm>
                          <a:custGeom>
                            <a:rect b="b" l="l" r="r" t="t"/>
                            <a:pathLst>
                              <a:path extrusionOk="0" h="3245477" w="4687910">
                                <a:moveTo>
                                  <a:pt x="3660593" y="1738648"/>
                                </a:moveTo>
                                <a:lnTo>
                                  <a:pt x="3655089" y="1847643"/>
                                </a:lnTo>
                                <a:cubicBezTo>
                                  <a:pt x="3610094" y="2290695"/>
                                  <a:pt x="3345649" y="2668872"/>
                                  <a:pt x="2972163" y="2871761"/>
                                </a:cubicBezTo>
                                <a:lnTo>
                                  <a:pt x="2891484" y="2910626"/>
                                </a:lnTo>
                                <a:lnTo>
                                  <a:pt x="4340181" y="2910626"/>
                                </a:lnTo>
                                <a:lnTo>
                                  <a:pt x="4340181" y="1738648"/>
                                </a:lnTo>
                                <a:close/>
                                <a:moveTo>
                                  <a:pt x="347730" y="1738648"/>
                                </a:moveTo>
                                <a:lnTo>
                                  <a:pt x="347730" y="2910626"/>
                                </a:lnTo>
                                <a:lnTo>
                                  <a:pt x="1796427" y="2910626"/>
                                </a:lnTo>
                                <a:lnTo>
                                  <a:pt x="1715748" y="2871761"/>
                                </a:lnTo>
                                <a:cubicBezTo>
                                  <a:pt x="1342262" y="2668872"/>
                                  <a:pt x="1077816" y="2290695"/>
                                  <a:pt x="1032822" y="1847643"/>
                                </a:cubicBezTo>
                                <a:lnTo>
                                  <a:pt x="1027318" y="1738648"/>
                                </a:lnTo>
                                <a:close/>
                                <a:moveTo>
                                  <a:pt x="2343955" y="751268"/>
                                </a:moveTo>
                                <a:cubicBezTo>
                                  <a:pt x="1812865" y="751268"/>
                                  <a:pt x="1382332" y="1181801"/>
                                  <a:pt x="1382332" y="1712891"/>
                                </a:cubicBezTo>
                                <a:cubicBezTo>
                                  <a:pt x="1382332" y="2243981"/>
                                  <a:pt x="1812865" y="2674514"/>
                                  <a:pt x="2343955" y="2674514"/>
                                </a:cubicBezTo>
                                <a:cubicBezTo>
                                  <a:pt x="2875045" y="2674514"/>
                                  <a:pt x="3305578" y="2243981"/>
                                  <a:pt x="3305578" y="1712891"/>
                                </a:cubicBezTo>
                                <a:cubicBezTo>
                                  <a:pt x="3305578" y="1181801"/>
                                  <a:pt x="2875045" y="751268"/>
                                  <a:pt x="2343955" y="751268"/>
                                </a:cubicBezTo>
                                <a:close/>
                                <a:moveTo>
                                  <a:pt x="669704" y="0"/>
                                </a:moveTo>
                                <a:lnTo>
                                  <a:pt x="4018206" y="0"/>
                                </a:lnTo>
                                <a:cubicBezTo>
                                  <a:pt x="4388073" y="0"/>
                                  <a:pt x="4687910" y="299837"/>
                                  <a:pt x="4687910" y="669704"/>
                                </a:cubicBezTo>
                                <a:lnTo>
                                  <a:pt x="4687910" y="3245477"/>
                                </a:lnTo>
                                <a:lnTo>
                                  <a:pt x="0" y="3245477"/>
                                </a:lnTo>
                                <a:lnTo>
                                  <a:pt x="0" y="669704"/>
                                </a:lnTo>
                                <a:cubicBezTo>
                                  <a:pt x="0" y="299837"/>
                                  <a:pt x="299837" y="0"/>
                                  <a:pt x="669704" y="0"/>
                                </a:cubicBezTo>
                                <a:close/>
                              </a:path>
                            </a:pathLst>
                          </a:cu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12" name="Google Shape;712;p7"/>
                          <p:cNvSpPr/>
                          <p:nvPr/>
                        </p:nvSpPr>
                        <p:spPr>
                          <a:xfrm>
                            <a:off x="3103806" y="1009038"/>
                            <a:ext cx="1094704" cy="618186"/>
                          </a:xfrm>
                          <a:prstGeom prst="round2SameRect">
                            <a:avLst>
                              <a:gd fmla="val 30544" name="adj1"/>
                              <a:gd fmla="val 0" name="adj2"/>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grpSp>
              </p:grpSp>
              <p:grpSp>
                <p:nvGrpSpPr>
                  <p:cNvPr id="713" name="Google Shape;713;p7"/>
                  <p:cNvGrpSpPr/>
                  <p:nvPr/>
                </p:nvGrpSpPr>
                <p:grpSpPr>
                  <a:xfrm>
                    <a:off x="3596392" y="1425514"/>
                    <a:ext cx="1958969" cy="1618983"/>
                    <a:chOff x="3596392" y="1425514"/>
                    <a:chExt cx="1958969" cy="1618983"/>
                  </a:xfrm>
                </p:grpSpPr>
                <p:sp>
                  <p:nvSpPr>
                    <p:cNvPr id="714" name="Google Shape;714;p7"/>
                    <p:cNvSpPr/>
                    <p:nvPr/>
                  </p:nvSpPr>
                  <p:spPr>
                    <a:xfrm>
                      <a:off x="3596392" y="1425514"/>
                      <a:ext cx="1958969" cy="1618983"/>
                    </a:xfrm>
                    <a:prstGeom prst="roundRect">
                      <a:avLst>
                        <a:gd fmla="val 19198" name="adj"/>
                      </a:avLst>
                    </a:prstGeom>
                    <a:solidFill>
                      <a:srgbClr val="2A96C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715" name="Google Shape;715;p7"/>
                    <p:cNvGrpSpPr/>
                    <p:nvPr/>
                  </p:nvGrpSpPr>
                  <p:grpSpPr>
                    <a:xfrm>
                      <a:off x="4161912" y="1870119"/>
                      <a:ext cx="782267" cy="711614"/>
                      <a:chOff x="5144169" y="5156974"/>
                      <a:chExt cx="1155247" cy="1050911"/>
                    </a:xfrm>
                  </p:grpSpPr>
                  <p:grpSp>
                    <p:nvGrpSpPr>
                      <p:cNvPr id="716" name="Google Shape;716;p7"/>
                      <p:cNvGrpSpPr/>
                      <p:nvPr/>
                    </p:nvGrpSpPr>
                    <p:grpSpPr>
                      <a:xfrm>
                        <a:off x="5294540" y="5156974"/>
                        <a:ext cx="1004876" cy="1050911"/>
                        <a:chOff x="5294540" y="5156974"/>
                        <a:chExt cx="1004876" cy="1050911"/>
                      </a:xfrm>
                    </p:grpSpPr>
                    <p:sp>
                      <p:nvSpPr>
                        <p:cNvPr id="717" name="Google Shape;717;p7"/>
                        <p:cNvSpPr/>
                        <p:nvPr/>
                      </p:nvSpPr>
                      <p:spPr>
                        <a:xfrm rot="-2541959">
                          <a:off x="5430981" y="5702985"/>
                          <a:ext cx="226788" cy="492839"/>
                        </a:xfrm>
                        <a:custGeom>
                          <a:rect b="b" l="l" r="r" t="t"/>
                          <a:pathLst>
                            <a:path extrusionOk="0" h="2800921" w="1288895">
                              <a:moveTo>
                                <a:pt x="857459" y="111982"/>
                              </a:moveTo>
                              <a:cubicBezTo>
                                <a:pt x="941036" y="181172"/>
                                <a:pt x="992731" y="276754"/>
                                <a:pt x="992731" y="382331"/>
                              </a:cubicBezTo>
                              <a:cubicBezTo>
                                <a:pt x="992732" y="514303"/>
                                <a:pt x="911960" y="630657"/>
                                <a:pt x="789107" y="699363"/>
                              </a:cubicBezTo>
                              <a:lnTo>
                                <a:pt x="735306" y="723538"/>
                              </a:lnTo>
                              <a:lnTo>
                                <a:pt x="745228" y="727090"/>
                              </a:lnTo>
                              <a:cubicBezTo>
                                <a:pt x="880670" y="789150"/>
                                <a:pt x="974597" y="903264"/>
                                <a:pt x="983645" y="1039184"/>
                              </a:cubicBezTo>
                              <a:cubicBezTo>
                                <a:pt x="990882" y="1147918"/>
                                <a:pt x="942425" y="1250020"/>
                                <a:pt x="858232" y="1327197"/>
                              </a:cubicBezTo>
                              <a:lnTo>
                                <a:pt x="820496" y="1355917"/>
                              </a:lnTo>
                              <a:lnTo>
                                <a:pt x="820489" y="1356987"/>
                              </a:lnTo>
                              <a:cubicBezTo>
                                <a:pt x="821635" y="1371478"/>
                                <a:pt x="823675" y="1384759"/>
                                <a:pt x="826518" y="1397021"/>
                              </a:cubicBezTo>
                              <a:lnTo>
                                <a:pt x="832790" y="1416625"/>
                              </a:lnTo>
                              <a:lnTo>
                                <a:pt x="912068" y="1439372"/>
                              </a:lnTo>
                              <a:cubicBezTo>
                                <a:pt x="1043443" y="1489182"/>
                                <a:pt x="1137181" y="1587904"/>
                                <a:pt x="1150831" y="1710217"/>
                              </a:cubicBezTo>
                              <a:cubicBezTo>
                                <a:pt x="1161753" y="1808068"/>
                                <a:pt x="1119352" y="1902492"/>
                                <a:pt x="1041970" y="1976053"/>
                              </a:cubicBezTo>
                              <a:lnTo>
                                <a:pt x="983630" y="2022307"/>
                              </a:lnTo>
                              <a:lnTo>
                                <a:pt x="983580" y="2030867"/>
                              </a:lnTo>
                              <a:cubicBezTo>
                                <a:pt x="985877" y="2059851"/>
                                <a:pt x="991738" y="2083983"/>
                                <a:pt x="1000468" y="2104844"/>
                              </a:cubicBezTo>
                              <a:lnTo>
                                <a:pt x="1009455" y="2119173"/>
                              </a:lnTo>
                              <a:lnTo>
                                <a:pt x="1016854" y="2120368"/>
                              </a:lnTo>
                              <a:cubicBezTo>
                                <a:pt x="1160614" y="2157209"/>
                                <a:pt x="1271041" y="2268696"/>
                                <a:pt x="1286952" y="2411229"/>
                              </a:cubicBezTo>
                              <a:cubicBezTo>
                                <a:pt x="1308165" y="2601271"/>
                                <a:pt x="1153306" y="2774533"/>
                                <a:pt x="941065" y="2798222"/>
                              </a:cubicBezTo>
                              <a:cubicBezTo>
                                <a:pt x="728827" y="2821913"/>
                                <a:pt x="539576" y="2687057"/>
                                <a:pt x="518367" y="2497017"/>
                              </a:cubicBezTo>
                              <a:cubicBezTo>
                                <a:pt x="507759" y="2401997"/>
                                <a:pt x="541169" y="2311170"/>
                                <a:pt x="603764" y="2241137"/>
                              </a:cubicBezTo>
                              <a:lnTo>
                                <a:pt x="647171" y="2200910"/>
                              </a:lnTo>
                              <a:lnTo>
                                <a:pt x="622687" y="2119348"/>
                              </a:lnTo>
                              <a:lnTo>
                                <a:pt x="538275" y="2109162"/>
                              </a:lnTo>
                              <a:cubicBezTo>
                                <a:pt x="364600" y="2074082"/>
                                <a:pt x="232896" y="1961279"/>
                                <a:pt x="216514" y="1814502"/>
                              </a:cubicBezTo>
                              <a:cubicBezTo>
                                <a:pt x="205592" y="1716651"/>
                                <a:pt x="247993" y="1622227"/>
                                <a:pt x="325375" y="1548666"/>
                              </a:cubicBezTo>
                              <a:lnTo>
                                <a:pt x="352563" y="1527107"/>
                              </a:lnTo>
                              <a:lnTo>
                                <a:pt x="351634" y="1521401"/>
                              </a:lnTo>
                              <a:lnTo>
                                <a:pt x="327368" y="1447862"/>
                              </a:lnTo>
                              <a:lnTo>
                                <a:pt x="325027" y="1447443"/>
                              </a:lnTo>
                              <a:cubicBezTo>
                                <a:pt x="144653" y="1399408"/>
                                <a:pt x="11568" y="1267705"/>
                                <a:pt x="710" y="1104601"/>
                              </a:cubicBezTo>
                              <a:cubicBezTo>
                                <a:pt x="-10145" y="941501"/>
                                <a:pt x="104313" y="793322"/>
                                <a:pt x="276729" y="721808"/>
                              </a:cubicBezTo>
                              <a:lnTo>
                                <a:pt x="303508" y="713223"/>
                              </a:lnTo>
                              <a:lnTo>
                                <a:pt x="272664" y="699364"/>
                              </a:lnTo>
                              <a:cubicBezTo>
                                <a:pt x="149814" y="630657"/>
                                <a:pt x="69043" y="514303"/>
                                <a:pt x="69043" y="382331"/>
                              </a:cubicBezTo>
                              <a:cubicBezTo>
                                <a:pt x="69040" y="171175"/>
                                <a:pt x="275815" y="0"/>
                                <a:pt x="530885" y="0"/>
                              </a:cubicBezTo>
                              <a:cubicBezTo>
                                <a:pt x="658421" y="2"/>
                                <a:pt x="773881" y="42794"/>
                                <a:pt x="857459" y="1119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18" name="Google Shape;718;p7"/>
                        <p:cNvSpPr/>
                        <p:nvPr/>
                      </p:nvSpPr>
                      <p:spPr>
                        <a:xfrm rot="-1944589">
                          <a:off x="5542969" y="5299379"/>
                          <a:ext cx="675864" cy="497119"/>
                        </a:xfrm>
                        <a:custGeom>
                          <a:rect b="b" l="l" r="r" t="t"/>
                          <a:pathLst>
                            <a:path extrusionOk="0" h="2825247" w="3841103">
                              <a:moveTo>
                                <a:pt x="0" y="368707"/>
                              </a:moveTo>
                              <a:cubicBezTo>
                                <a:pt x="0" y="213446"/>
                                <a:pt x="125864" y="87582"/>
                                <a:pt x="281125" y="87582"/>
                              </a:cubicBezTo>
                              <a:cubicBezTo>
                                <a:pt x="934998" y="47176"/>
                                <a:pt x="1173388" y="1909"/>
                                <a:pt x="1551251" y="2035"/>
                              </a:cubicBezTo>
                              <a:cubicBezTo>
                                <a:pt x="1706512" y="2035"/>
                                <a:pt x="2160469" y="-69436"/>
                                <a:pt x="2834708" y="634698"/>
                              </a:cubicBezTo>
                              <a:cubicBezTo>
                                <a:pt x="2994544" y="822475"/>
                                <a:pt x="3495148" y="385132"/>
                                <a:pt x="3650898" y="932790"/>
                              </a:cubicBezTo>
                              <a:cubicBezTo>
                                <a:pt x="3702194" y="1131297"/>
                                <a:pt x="3854931" y="1774956"/>
                                <a:pt x="3840093" y="2018339"/>
                              </a:cubicBezTo>
                              <a:cubicBezTo>
                                <a:pt x="3754235" y="2475545"/>
                                <a:pt x="3295725" y="2294602"/>
                                <a:pt x="3056379" y="2611566"/>
                              </a:cubicBezTo>
                              <a:cubicBezTo>
                                <a:pt x="3038457" y="2645100"/>
                                <a:pt x="2655739" y="3042533"/>
                                <a:pt x="2513317" y="2660442"/>
                              </a:cubicBezTo>
                              <a:lnTo>
                                <a:pt x="2163725" y="1307925"/>
                              </a:lnTo>
                              <a:cubicBezTo>
                                <a:pt x="2141997" y="1194881"/>
                                <a:pt x="2097475" y="1192506"/>
                                <a:pt x="2057689" y="1175877"/>
                              </a:cubicBezTo>
                              <a:cubicBezTo>
                                <a:pt x="1443997" y="939458"/>
                                <a:pt x="1805693" y="796922"/>
                                <a:pt x="1297729" y="680464"/>
                              </a:cubicBezTo>
                              <a:lnTo>
                                <a:pt x="281125" y="649832"/>
                              </a:lnTo>
                              <a:cubicBezTo>
                                <a:pt x="125864" y="649832"/>
                                <a:pt x="0" y="523968"/>
                                <a:pt x="0" y="3687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719" name="Google Shape;719;p7"/>
                      <p:cNvGrpSpPr/>
                      <p:nvPr/>
                    </p:nvGrpSpPr>
                    <p:grpSpPr>
                      <a:xfrm>
                        <a:off x="5144169" y="5178443"/>
                        <a:ext cx="1075155" cy="1013049"/>
                        <a:chOff x="5144169" y="5178443"/>
                        <a:chExt cx="1075155" cy="1013049"/>
                      </a:xfrm>
                    </p:grpSpPr>
                    <p:sp>
                      <p:nvSpPr>
                        <p:cNvPr id="720" name="Google Shape;720;p7"/>
                        <p:cNvSpPr/>
                        <p:nvPr/>
                      </p:nvSpPr>
                      <p:spPr>
                        <a:xfrm rot="-2820000">
                          <a:off x="5154796" y="5333241"/>
                          <a:ext cx="537594" cy="262813"/>
                        </a:xfrm>
                        <a:custGeom>
                          <a:rect b="b" l="l" r="r" t="t"/>
                          <a:pathLst>
                            <a:path extrusionOk="0" h="1493629" w="3055278">
                              <a:moveTo>
                                <a:pt x="2265395" y="128337"/>
                              </a:moveTo>
                              <a:cubicBezTo>
                                <a:pt x="2344687" y="207629"/>
                                <a:pt x="2393732" y="317174"/>
                                <a:pt x="2393731" y="438167"/>
                              </a:cubicBezTo>
                              <a:lnTo>
                                <a:pt x="2413585" y="725162"/>
                              </a:lnTo>
                              <a:cubicBezTo>
                                <a:pt x="2446950" y="977518"/>
                                <a:pt x="3038889" y="1103223"/>
                                <a:pt x="3055278" y="1274055"/>
                              </a:cubicBezTo>
                              <a:lnTo>
                                <a:pt x="3045327" y="1274206"/>
                              </a:lnTo>
                              <a:lnTo>
                                <a:pt x="2900430" y="1271307"/>
                              </a:lnTo>
                              <a:cubicBezTo>
                                <a:pt x="2079881" y="1216571"/>
                                <a:pt x="2160833" y="625425"/>
                                <a:pt x="2122900" y="401350"/>
                              </a:cubicBezTo>
                              <a:cubicBezTo>
                                <a:pt x="2122901" y="316690"/>
                                <a:pt x="2074124" y="255458"/>
                                <a:pt x="1989463" y="255456"/>
                              </a:cubicBezTo>
                              <a:lnTo>
                                <a:pt x="793559" y="255457"/>
                              </a:lnTo>
                              <a:cubicBezTo>
                                <a:pt x="708898" y="255455"/>
                                <a:pt x="640267" y="324087"/>
                                <a:pt x="640267" y="408747"/>
                              </a:cubicBezTo>
                              <a:cubicBezTo>
                                <a:pt x="640267" y="590475"/>
                                <a:pt x="628746" y="718164"/>
                                <a:pt x="628745" y="899888"/>
                              </a:cubicBezTo>
                              <a:cubicBezTo>
                                <a:pt x="613139" y="1084881"/>
                                <a:pt x="314720" y="1233057"/>
                                <a:pt x="263427" y="1459166"/>
                              </a:cubicBezTo>
                              <a:lnTo>
                                <a:pt x="260201" y="1482006"/>
                              </a:lnTo>
                              <a:lnTo>
                                <a:pt x="226670" y="1484193"/>
                              </a:lnTo>
                              <a:cubicBezTo>
                                <a:pt x="126476" y="1490200"/>
                                <a:pt x="48459" y="1493628"/>
                                <a:pt x="12" y="1493629"/>
                              </a:cubicBezTo>
                              <a:cubicBezTo>
                                <a:pt x="-2571" y="1069558"/>
                                <a:pt x="398109" y="964624"/>
                                <a:pt x="358591" y="798351"/>
                              </a:cubicBezTo>
                              <a:lnTo>
                                <a:pt x="354700" y="438166"/>
                              </a:lnTo>
                              <a:cubicBezTo>
                                <a:pt x="354701" y="196175"/>
                                <a:pt x="550873" y="1"/>
                                <a:pt x="792867" y="2"/>
                              </a:cubicBezTo>
                              <a:lnTo>
                                <a:pt x="1955564" y="0"/>
                              </a:lnTo>
                              <a:cubicBezTo>
                                <a:pt x="2076560" y="1"/>
                                <a:pt x="2186102" y="49045"/>
                                <a:pt x="2265395" y="12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21" name="Google Shape;721;p7"/>
                        <p:cNvSpPr/>
                        <p:nvPr/>
                      </p:nvSpPr>
                      <p:spPr>
                        <a:xfrm rot="2922609">
                          <a:off x="5616739" y="5602131"/>
                          <a:ext cx="508883" cy="479771"/>
                        </a:xfrm>
                        <a:custGeom>
                          <a:rect b="b" l="l" r="r" t="t"/>
                          <a:pathLst>
                            <a:path extrusionOk="0" h="2726656" w="2892104">
                              <a:moveTo>
                                <a:pt x="79674" y="508135"/>
                              </a:moveTo>
                              <a:cubicBezTo>
                                <a:pt x="-144572" y="535083"/>
                                <a:pt x="173606" y="293606"/>
                                <a:pt x="194236" y="220859"/>
                              </a:cubicBezTo>
                              <a:lnTo>
                                <a:pt x="1940619" y="17029"/>
                              </a:lnTo>
                              <a:cubicBezTo>
                                <a:pt x="2422379" y="-85243"/>
                                <a:pt x="2668634" y="295600"/>
                                <a:pt x="2592636" y="560398"/>
                              </a:cubicBezTo>
                              <a:cubicBezTo>
                                <a:pt x="2563744" y="639831"/>
                                <a:pt x="2602455" y="669258"/>
                                <a:pt x="2636303" y="673791"/>
                              </a:cubicBezTo>
                              <a:cubicBezTo>
                                <a:pt x="2984037" y="830600"/>
                                <a:pt x="2933242" y="1155471"/>
                                <a:pt x="2744112" y="1273381"/>
                              </a:cubicBezTo>
                              <a:cubicBezTo>
                                <a:pt x="2733860" y="1292426"/>
                                <a:pt x="2701142" y="1337052"/>
                                <a:pt x="2769507" y="1399252"/>
                              </a:cubicBezTo>
                              <a:cubicBezTo>
                                <a:pt x="2872197" y="1459224"/>
                                <a:pt x="2959001" y="1699442"/>
                                <a:pt x="2728277" y="1932682"/>
                              </a:cubicBezTo>
                              <a:cubicBezTo>
                                <a:pt x="2610321" y="2036637"/>
                                <a:pt x="2716166" y="2078264"/>
                                <a:pt x="2728887" y="2101522"/>
                              </a:cubicBezTo>
                              <a:cubicBezTo>
                                <a:pt x="2834049" y="2594391"/>
                                <a:pt x="2348326" y="2746089"/>
                                <a:pt x="2308954" y="2724715"/>
                              </a:cubicBezTo>
                              <a:lnTo>
                                <a:pt x="2212156" y="2484312"/>
                              </a:lnTo>
                              <a:cubicBezTo>
                                <a:pt x="2635750" y="2414905"/>
                                <a:pt x="2465116" y="2091681"/>
                                <a:pt x="2358940" y="2105222"/>
                              </a:cubicBezTo>
                              <a:lnTo>
                                <a:pt x="1889792" y="2175609"/>
                              </a:lnTo>
                              <a:cubicBezTo>
                                <a:pt x="1815440" y="2186997"/>
                                <a:pt x="1745932" y="2135958"/>
                                <a:pt x="1734542" y="2061604"/>
                              </a:cubicBezTo>
                              <a:cubicBezTo>
                                <a:pt x="1723149" y="1987254"/>
                                <a:pt x="1774190" y="1917744"/>
                                <a:pt x="1848543" y="1906351"/>
                              </a:cubicBezTo>
                              <a:lnTo>
                                <a:pt x="2451423" y="1813990"/>
                              </a:lnTo>
                              <a:cubicBezTo>
                                <a:pt x="2730724" y="1724116"/>
                                <a:pt x="2557678" y="1459093"/>
                                <a:pt x="2480887" y="1500709"/>
                              </a:cubicBezTo>
                              <a:lnTo>
                                <a:pt x="1843864" y="1591407"/>
                              </a:lnTo>
                              <a:cubicBezTo>
                                <a:pt x="1769511" y="1602800"/>
                                <a:pt x="1700001" y="1551759"/>
                                <a:pt x="1688611" y="1477405"/>
                              </a:cubicBezTo>
                              <a:cubicBezTo>
                                <a:pt x="1677219" y="1403055"/>
                                <a:pt x="1728259" y="1333545"/>
                                <a:pt x="1802614" y="1322154"/>
                              </a:cubicBezTo>
                              <a:lnTo>
                                <a:pt x="2470707" y="1219800"/>
                              </a:lnTo>
                              <a:cubicBezTo>
                                <a:pt x="2733762" y="1116464"/>
                                <a:pt x="2564732" y="846521"/>
                                <a:pt x="2444550" y="873973"/>
                              </a:cubicBezTo>
                              <a:lnTo>
                                <a:pt x="2344270" y="892020"/>
                              </a:lnTo>
                              <a:lnTo>
                                <a:pt x="1680155" y="1017628"/>
                              </a:lnTo>
                              <a:cubicBezTo>
                                <a:pt x="1606245" y="1031608"/>
                                <a:pt x="1534997" y="983023"/>
                                <a:pt x="1521017" y="909115"/>
                              </a:cubicBezTo>
                              <a:cubicBezTo>
                                <a:pt x="1507039" y="835204"/>
                                <a:pt x="1555622" y="763957"/>
                                <a:pt x="1629533" y="749976"/>
                              </a:cubicBezTo>
                              <a:lnTo>
                                <a:pt x="2254714" y="631822"/>
                              </a:lnTo>
                              <a:cubicBezTo>
                                <a:pt x="2415188" y="580220"/>
                                <a:pt x="2385797" y="260074"/>
                                <a:pt x="2119008" y="268204"/>
                              </a:cubicBezTo>
                              <a:lnTo>
                                <a:pt x="79674" y="508135"/>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grpSp>
            </p:grpSp>
          </p:grpSp>
        </p:grpSp>
      </p:grpSp>
      <p:sp>
        <p:nvSpPr>
          <p:cNvPr id="722" name="Google Shape;722;p7"/>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723" name="Google Shape;723;p7"/>
          <p:cNvSpPr txBox="1"/>
          <p:nvPr/>
        </p:nvSpPr>
        <p:spPr>
          <a:xfrm>
            <a:off x="0" y="111471"/>
            <a:ext cx="121920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rgbClr val="2A96C1"/>
                </a:solidFill>
                <a:latin typeface="Arial"/>
                <a:ea typeface="Arial"/>
                <a:cs typeface="Arial"/>
                <a:sym typeface="Arial"/>
              </a:rPr>
              <a:t>INDUSTRY</a:t>
            </a:r>
            <a:r>
              <a:rPr b="1" lang="en-US" sz="3200">
                <a:solidFill>
                  <a:srgbClr val="7F7F7F"/>
                </a:solidFill>
                <a:latin typeface="Arial"/>
                <a:ea typeface="Arial"/>
                <a:cs typeface="Arial"/>
                <a:sym typeface="Arial"/>
              </a:rPr>
              <a:t> OVERVIEW</a:t>
            </a:r>
            <a:endParaRPr/>
          </a:p>
        </p:txBody>
      </p:sp>
      <p:pic>
        <p:nvPicPr>
          <p:cNvPr id="724" name="Google Shape;724;p7"/>
          <p:cNvPicPr preferRelativeResize="0"/>
          <p:nvPr/>
        </p:nvPicPr>
        <p:blipFill rotWithShape="1">
          <a:blip r:embed="rId5">
            <a:alphaModFix/>
          </a:blip>
          <a:srcRect b="18913" l="0" r="0" t="0"/>
          <a:stretch/>
        </p:blipFill>
        <p:spPr>
          <a:xfrm>
            <a:off x="5031582" y="1356947"/>
            <a:ext cx="2109398" cy="1360590"/>
          </a:xfrm>
          <a:prstGeom prst="rect">
            <a:avLst/>
          </a:prstGeom>
          <a:noFill/>
          <a:ln>
            <a:noFill/>
          </a:ln>
        </p:spPr>
      </p:pic>
      <p:graphicFrame>
        <p:nvGraphicFramePr>
          <p:cNvPr id="725" name="Google Shape;725;p7"/>
          <p:cNvGraphicFramePr/>
          <p:nvPr/>
        </p:nvGraphicFramePr>
        <p:xfrm>
          <a:off x="1258768" y="3670457"/>
          <a:ext cx="2190986" cy="2022962"/>
        </p:xfrm>
        <a:graphic>
          <a:graphicData uri="http://schemas.openxmlformats.org/drawingml/2006/chart">
            <c:chart r:id="rId6"/>
          </a:graphicData>
        </a:graphic>
      </p:graphicFrame>
      <p:graphicFrame>
        <p:nvGraphicFramePr>
          <p:cNvPr id="726" name="Google Shape;726;p7"/>
          <p:cNvGraphicFramePr/>
          <p:nvPr/>
        </p:nvGraphicFramePr>
        <p:xfrm>
          <a:off x="8772447" y="3652462"/>
          <a:ext cx="2193416" cy="2177330"/>
        </p:xfrm>
        <a:graphic>
          <a:graphicData uri="http://schemas.openxmlformats.org/drawingml/2006/chart">
            <c:chart r:id="rId7"/>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0" name="Shape 730"/>
        <p:cNvGrpSpPr/>
        <p:nvPr/>
      </p:nvGrpSpPr>
      <p:grpSpPr>
        <a:xfrm>
          <a:off x="0" y="0"/>
          <a:ext cx="0" cy="0"/>
          <a:chOff x="0" y="0"/>
          <a:chExt cx="0" cy="0"/>
        </a:xfrm>
      </p:grpSpPr>
      <p:grpSp>
        <p:nvGrpSpPr>
          <p:cNvPr id="731" name="Google Shape;731;p8"/>
          <p:cNvGrpSpPr/>
          <p:nvPr/>
        </p:nvGrpSpPr>
        <p:grpSpPr>
          <a:xfrm>
            <a:off x="2407810" y="2291899"/>
            <a:ext cx="4486467" cy="3457086"/>
            <a:chOff x="2777642" y="2235007"/>
            <a:chExt cx="4409332" cy="3354276"/>
          </a:xfrm>
        </p:grpSpPr>
        <p:grpSp>
          <p:nvGrpSpPr>
            <p:cNvPr id="732" name="Google Shape;732;p8"/>
            <p:cNvGrpSpPr/>
            <p:nvPr/>
          </p:nvGrpSpPr>
          <p:grpSpPr>
            <a:xfrm>
              <a:off x="2936072" y="2235007"/>
              <a:ext cx="1039375" cy="1734627"/>
              <a:chOff x="1493144" y="1816100"/>
              <a:chExt cx="1613165" cy="2692233"/>
            </a:xfrm>
          </p:grpSpPr>
          <p:sp>
            <p:nvSpPr>
              <p:cNvPr id="733" name="Google Shape;733;p8"/>
              <p:cNvSpPr/>
              <p:nvPr/>
            </p:nvSpPr>
            <p:spPr>
              <a:xfrm flipH="1">
                <a:off x="2052738" y="1816100"/>
                <a:ext cx="493978" cy="1198396"/>
              </a:xfrm>
              <a:custGeom>
                <a:rect b="b" l="l" r="r" t="t"/>
                <a:pathLst>
                  <a:path extrusionOk="0" h="3581400" w="1676400">
                    <a:moveTo>
                      <a:pt x="152400" y="762000"/>
                    </a:moveTo>
                    <a:lnTo>
                      <a:pt x="164287" y="764400"/>
                    </a:lnTo>
                    <a:lnTo>
                      <a:pt x="369752" y="764400"/>
                    </a:lnTo>
                    <a:lnTo>
                      <a:pt x="369752" y="762000"/>
                    </a:lnTo>
                    <a:lnTo>
                      <a:pt x="1308100" y="762000"/>
                    </a:lnTo>
                    <a:lnTo>
                      <a:pt x="1308100" y="764400"/>
                    </a:lnTo>
                    <a:lnTo>
                      <a:pt x="1512113" y="764400"/>
                    </a:lnTo>
                    <a:cubicBezTo>
                      <a:pt x="1515934" y="762158"/>
                      <a:pt x="1519949" y="762000"/>
                      <a:pt x="1524000" y="762000"/>
                    </a:cubicBezTo>
                    <a:lnTo>
                      <a:pt x="1535888" y="764400"/>
                    </a:lnTo>
                    <a:lnTo>
                      <a:pt x="1541452" y="764400"/>
                    </a:lnTo>
                    <a:lnTo>
                      <a:pt x="1541452" y="765524"/>
                    </a:lnTo>
                    <a:cubicBezTo>
                      <a:pt x="1617552" y="771811"/>
                      <a:pt x="1676400" y="836233"/>
                      <a:pt x="1676400" y="914400"/>
                    </a:cubicBezTo>
                    <a:lnTo>
                      <a:pt x="1676400" y="1981200"/>
                    </a:lnTo>
                    <a:cubicBezTo>
                      <a:pt x="1676400" y="2065368"/>
                      <a:pt x="1608168" y="2133600"/>
                      <a:pt x="1524000" y="2133600"/>
                    </a:cubicBezTo>
                    <a:cubicBezTo>
                      <a:pt x="1439832" y="2133600"/>
                      <a:pt x="1371600" y="2065368"/>
                      <a:pt x="1371600" y="1981200"/>
                    </a:cubicBezTo>
                    <a:lnTo>
                      <a:pt x="1371600" y="1145400"/>
                    </a:lnTo>
                    <a:lnTo>
                      <a:pt x="1308100" y="1145400"/>
                    </a:lnTo>
                    <a:lnTo>
                      <a:pt x="1308100" y="2057400"/>
                    </a:lnTo>
                    <a:lnTo>
                      <a:pt x="1308100" y="2286000"/>
                    </a:lnTo>
                    <a:lnTo>
                      <a:pt x="1308100" y="3365500"/>
                    </a:lnTo>
                    <a:cubicBezTo>
                      <a:pt x="1308100" y="3484738"/>
                      <a:pt x="1211438" y="3581400"/>
                      <a:pt x="1092200" y="3581400"/>
                    </a:cubicBezTo>
                    <a:cubicBezTo>
                      <a:pt x="972962" y="3581400"/>
                      <a:pt x="876300" y="3484738"/>
                      <a:pt x="876300" y="3365500"/>
                    </a:cubicBezTo>
                    <a:lnTo>
                      <a:pt x="876300" y="2286000"/>
                    </a:lnTo>
                    <a:lnTo>
                      <a:pt x="800100" y="2286000"/>
                    </a:lnTo>
                    <a:lnTo>
                      <a:pt x="800100" y="3365500"/>
                    </a:lnTo>
                    <a:cubicBezTo>
                      <a:pt x="800100" y="3484738"/>
                      <a:pt x="703438" y="3581400"/>
                      <a:pt x="584200" y="3581400"/>
                    </a:cubicBezTo>
                    <a:cubicBezTo>
                      <a:pt x="464962" y="3581400"/>
                      <a:pt x="368300" y="3484738"/>
                      <a:pt x="368300" y="3365500"/>
                    </a:cubicBezTo>
                    <a:lnTo>
                      <a:pt x="368300" y="2057400"/>
                    </a:lnTo>
                    <a:lnTo>
                      <a:pt x="369752" y="2057400"/>
                    </a:lnTo>
                    <a:lnTo>
                      <a:pt x="369752" y="1145400"/>
                    </a:lnTo>
                    <a:lnTo>
                      <a:pt x="304800" y="1145400"/>
                    </a:lnTo>
                    <a:lnTo>
                      <a:pt x="304800" y="1981200"/>
                    </a:lnTo>
                    <a:cubicBezTo>
                      <a:pt x="304800" y="2065368"/>
                      <a:pt x="236568" y="2133600"/>
                      <a:pt x="152400" y="2133600"/>
                    </a:cubicBezTo>
                    <a:cubicBezTo>
                      <a:pt x="68232" y="2133600"/>
                      <a:pt x="0" y="2065368"/>
                      <a:pt x="0" y="1981200"/>
                    </a:cubicBezTo>
                    <a:lnTo>
                      <a:pt x="0" y="914400"/>
                    </a:lnTo>
                    <a:cubicBezTo>
                      <a:pt x="0" y="834897"/>
                      <a:pt x="60877" y="769613"/>
                      <a:pt x="138752" y="764756"/>
                    </a:cubicBezTo>
                    <a:lnTo>
                      <a:pt x="138752" y="764400"/>
                    </a:lnTo>
                    <a:lnTo>
                      <a:pt x="140512" y="764400"/>
                    </a:lnTo>
                    <a:cubicBezTo>
                      <a:pt x="144333" y="762158"/>
                      <a:pt x="148348" y="762000"/>
                      <a:pt x="152400" y="762000"/>
                    </a:cubicBezTo>
                    <a:close/>
                    <a:moveTo>
                      <a:pt x="831669" y="0"/>
                    </a:moveTo>
                    <a:cubicBezTo>
                      <a:pt x="1038483" y="0"/>
                      <a:pt x="1206138" y="167655"/>
                      <a:pt x="1206138" y="374469"/>
                    </a:cubicBezTo>
                    <a:cubicBezTo>
                      <a:pt x="1206138" y="581283"/>
                      <a:pt x="1038483" y="748938"/>
                      <a:pt x="831669" y="748938"/>
                    </a:cubicBezTo>
                    <a:cubicBezTo>
                      <a:pt x="624855" y="748938"/>
                      <a:pt x="457200" y="581283"/>
                      <a:pt x="457200" y="374469"/>
                    </a:cubicBezTo>
                    <a:cubicBezTo>
                      <a:pt x="457200" y="167655"/>
                      <a:pt x="624855" y="0"/>
                      <a:pt x="831669" y="0"/>
                    </a:cubicBezTo>
                    <a:close/>
                  </a:path>
                </a:pathLst>
              </a:custGeom>
              <a:solidFill>
                <a:srgbClr val="AFE4E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734" name="Google Shape;734;p8"/>
              <p:cNvSpPr/>
              <p:nvPr/>
            </p:nvSpPr>
            <p:spPr>
              <a:xfrm flipH="1">
                <a:off x="1493144" y="1816100"/>
                <a:ext cx="493978" cy="1198396"/>
              </a:xfrm>
              <a:custGeom>
                <a:rect b="b" l="l" r="r" t="t"/>
                <a:pathLst>
                  <a:path extrusionOk="0" h="3581400" w="1676400">
                    <a:moveTo>
                      <a:pt x="152400" y="762000"/>
                    </a:moveTo>
                    <a:lnTo>
                      <a:pt x="164287" y="764400"/>
                    </a:lnTo>
                    <a:lnTo>
                      <a:pt x="369752" y="764400"/>
                    </a:lnTo>
                    <a:lnTo>
                      <a:pt x="369752" y="762000"/>
                    </a:lnTo>
                    <a:lnTo>
                      <a:pt x="1308100" y="762000"/>
                    </a:lnTo>
                    <a:lnTo>
                      <a:pt x="1308100" y="764400"/>
                    </a:lnTo>
                    <a:lnTo>
                      <a:pt x="1512113" y="764400"/>
                    </a:lnTo>
                    <a:cubicBezTo>
                      <a:pt x="1515934" y="762158"/>
                      <a:pt x="1519949" y="762000"/>
                      <a:pt x="1524000" y="762000"/>
                    </a:cubicBezTo>
                    <a:lnTo>
                      <a:pt x="1535888" y="764400"/>
                    </a:lnTo>
                    <a:lnTo>
                      <a:pt x="1541452" y="764400"/>
                    </a:lnTo>
                    <a:lnTo>
                      <a:pt x="1541452" y="765524"/>
                    </a:lnTo>
                    <a:cubicBezTo>
                      <a:pt x="1617552" y="771811"/>
                      <a:pt x="1676400" y="836233"/>
                      <a:pt x="1676400" y="914400"/>
                    </a:cubicBezTo>
                    <a:lnTo>
                      <a:pt x="1676400" y="1981200"/>
                    </a:lnTo>
                    <a:cubicBezTo>
                      <a:pt x="1676400" y="2065368"/>
                      <a:pt x="1608168" y="2133600"/>
                      <a:pt x="1524000" y="2133600"/>
                    </a:cubicBezTo>
                    <a:cubicBezTo>
                      <a:pt x="1439832" y="2133600"/>
                      <a:pt x="1371600" y="2065368"/>
                      <a:pt x="1371600" y="1981200"/>
                    </a:cubicBezTo>
                    <a:lnTo>
                      <a:pt x="1371600" y="1145400"/>
                    </a:lnTo>
                    <a:lnTo>
                      <a:pt x="1308100" y="1145400"/>
                    </a:lnTo>
                    <a:lnTo>
                      <a:pt x="1308100" y="2057400"/>
                    </a:lnTo>
                    <a:lnTo>
                      <a:pt x="1308100" y="2286000"/>
                    </a:lnTo>
                    <a:lnTo>
                      <a:pt x="1308100" y="3365500"/>
                    </a:lnTo>
                    <a:cubicBezTo>
                      <a:pt x="1308100" y="3484738"/>
                      <a:pt x="1211438" y="3581400"/>
                      <a:pt x="1092200" y="3581400"/>
                    </a:cubicBezTo>
                    <a:cubicBezTo>
                      <a:pt x="972962" y="3581400"/>
                      <a:pt x="876300" y="3484738"/>
                      <a:pt x="876300" y="3365500"/>
                    </a:cubicBezTo>
                    <a:lnTo>
                      <a:pt x="876300" y="2286000"/>
                    </a:lnTo>
                    <a:lnTo>
                      <a:pt x="800100" y="2286000"/>
                    </a:lnTo>
                    <a:lnTo>
                      <a:pt x="800100" y="3365500"/>
                    </a:lnTo>
                    <a:cubicBezTo>
                      <a:pt x="800100" y="3484738"/>
                      <a:pt x="703438" y="3581400"/>
                      <a:pt x="584200" y="3581400"/>
                    </a:cubicBezTo>
                    <a:cubicBezTo>
                      <a:pt x="464962" y="3581400"/>
                      <a:pt x="368300" y="3484738"/>
                      <a:pt x="368300" y="3365500"/>
                    </a:cubicBezTo>
                    <a:lnTo>
                      <a:pt x="368300" y="2057400"/>
                    </a:lnTo>
                    <a:lnTo>
                      <a:pt x="369752" y="2057400"/>
                    </a:lnTo>
                    <a:lnTo>
                      <a:pt x="369752" y="1145400"/>
                    </a:lnTo>
                    <a:lnTo>
                      <a:pt x="304800" y="1145400"/>
                    </a:lnTo>
                    <a:lnTo>
                      <a:pt x="304800" y="1981200"/>
                    </a:lnTo>
                    <a:cubicBezTo>
                      <a:pt x="304800" y="2065368"/>
                      <a:pt x="236568" y="2133600"/>
                      <a:pt x="152400" y="2133600"/>
                    </a:cubicBezTo>
                    <a:cubicBezTo>
                      <a:pt x="68232" y="2133600"/>
                      <a:pt x="0" y="2065368"/>
                      <a:pt x="0" y="1981200"/>
                    </a:cubicBezTo>
                    <a:lnTo>
                      <a:pt x="0" y="914400"/>
                    </a:lnTo>
                    <a:cubicBezTo>
                      <a:pt x="0" y="834897"/>
                      <a:pt x="60877" y="769613"/>
                      <a:pt x="138752" y="764756"/>
                    </a:cubicBezTo>
                    <a:lnTo>
                      <a:pt x="138752" y="764400"/>
                    </a:lnTo>
                    <a:lnTo>
                      <a:pt x="140512" y="764400"/>
                    </a:lnTo>
                    <a:cubicBezTo>
                      <a:pt x="144333" y="762158"/>
                      <a:pt x="148348" y="762000"/>
                      <a:pt x="152400" y="762000"/>
                    </a:cubicBezTo>
                    <a:close/>
                    <a:moveTo>
                      <a:pt x="831669" y="0"/>
                    </a:moveTo>
                    <a:cubicBezTo>
                      <a:pt x="1038483" y="0"/>
                      <a:pt x="1206138" y="167655"/>
                      <a:pt x="1206138" y="374469"/>
                    </a:cubicBezTo>
                    <a:cubicBezTo>
                      <a:pt x="1206138" y="581283"/>
                      <a:pt x="1038483" y="748938"/>
                      <a:pt x="831669" y="748938"/>
                    </a:cubicBezTo>
                    <a:cubicBezTo>
                      <a:pt x="624855" y="748938"/>
                      <a:pt x="457200" y="581283"/>
                      <a:pt x="457200" y="374469"/>
                    </a:cubicBezTo>
                    <a:cubicBezTo>
                      <a:pt x="457200" y="167655"/>
                      <a:pt x="624855" y="0"/>
                      <a:pt x="831669" y="0"/>
                    </a:cubicBezTo>
                    <a:close/>
                  </a:path>
                </a:pathLst>
              </a:custGeom>
              <a:solidFill>
                <a:srgbClr val="AFE4E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735" name="Google Shape;735;p8"/>
              <p:cNvSpPr/>
              <p:nvPr/>
            </p:nvSpPr>
            <p:spPr>
              <a:xfrm flipH="1">
                <a:off x="2612331" y="1816100"/>
                <a:ext cx="493978" cy="1198396"/>
              </a:xfrm>
              <a:custGeom>
                <a:rect b="b" l="l" r="r" t="t"/>
                <a:pathLst>
                  <a:path extrusionOk="0" h="3581400" w="1676400">
                    <a:moveTo>
                      <a:pt x="152400" y="762000"/>
                    </a:moveTo>
                    <a:lnTo>
                      <a:pt x="164287" y="764400"/>
                    </a:lnTo>
                    <a:lnTo>
                      <a:pt x="369752" y="764400"/>
                    </a:lnTo>
                    <a:lnTo>
                      <a:pt x="369752" y="762000"/>
                    </a:lnTo>
                    <a:lnTo>
                      <a:pt x="1308100" y="762000"/>
                    </a:lnTo>
                    <a:lnTo>
                      <a:pt x="1308100" y="764400"/>
                    </a:lnTo>
                    <a:lnTo>
                      <a:pt x="1512113" y="764400"/>
                    </a:lnTo>
                    <a:cubicBezTo>
                      <a:pt x="1515934" y="762158"/>
                      <a:pt x="1519949" y="762000"/>
                      <a:pt x="1524000" y="762000"/>
                    </a:cubicBezTo>
                    <a:lnTo>
                      <a:pt x="1535888" y="764400"/>
                    </a:lnTo>
                    <a:lnTo>
                      <a:pt x="1541452" y="764400"/>
                    </a:lnTo>
                    <a:lnTo>
                      <a:pt x="1541452" y="765524"/>
                    </a:lnTo>
                    <a:cubicBezTo>
                      <a:pt x="1617552" y="771811"/>
                      <a:pt x="1676400" y="836233"/>
                      <a:pt x="1676400" y="914400"/>
                    </a:cubicBezTo>
                    <a:lnTo>
                      <a:pt x="1676400" y="1981200"/>
                    </a:lnTo>
                    <a:cubicBezTo>
                      <a:pt x="1676400" y="2065368"/>
                      <a:pt x="1608168" y="2133600"/>
                      <a:pt x="1524000" y="2133600"/>
                    </a:cubicBezTo>
                    <a:cubicBezTo>
                      <a:pt x="1439832" y="2133600"/>
                      <a:pt x="1371600" y="2065368"/>
                      <a:pt x="1371600" y="1981200"/>
                    </a:cubicBezTo>
                    <a:lnTo>
                      <a:pt x="1371600" y="1145400"/>
                    </a:lnTo>
                    <a:lnTo>
                      <a:pt x="1308100" y="1145400"/>
                    </a:lnTo>
                    <a:lnTo>
                      <a:pt x="1308100" y="2057400"/>
                    </a:lnTo>
                    <a:lnTo>
                      <a:pt x="1308100" y="2286000"/>
                    </a:lnTo>
                    <a:lnTo>
                      <a:pt x="1308100" y="3365500"/>
                    </a:lnTo>
                    <a:cubicBezTo>
                      <a:pt x="1308100" y="3484738"/>
                      <a:pt x="1211438" y="3581400"/>
                      <a:pt x="1092200" y="3581400"/>
                    </a:cubicBezTo>
                    <a:cubicBezTo>
                      <a:pt x="972962" y="3581400"/>
                      <a:pt x="876300" y="3484738"/>
                      <a:pt x="876300" y="3365500"/>
                    </a:cubicBezTo>
                    <a:lnTo>
                      <a:pt x="876300" y="2286000"/>
                    </a:lnTo>
                    <a:lnTo>
                      <a:pt x="800100" y="2286000"/>
                    </a:lnTo>
                    <a:lnTo>
                      <a:pt x="800100" y="3365500"/>
                    </a:lnTo>
                    <a:cubicBezTo>
                      <a:pt x="800100" y="3484738"/>
                      <a:pt x="703438" y="3581400"/>
                      <a:pt x="584200" y="3581400"/>
                    </a:cubicBezTo>
                    <a:cubicBezTo>
                      <a:pt x="464962" y="3581400"/>
                      <a:pt x="368300" y="3484738"/>
                      <a:pt x="368300" y="3365500"/>
                    </a:cubicBezTo>
                    <a:lnTo>
                      <a:pt x="368300" y="2057400"/>
                    </a:lnTo>
                    <a:lnTo>
                      <a:pt x="369752" y="2057400"/>
                    </a:lnTo>
                    <a:lnTo>
                      <a:pt x="369752" y="1145400"/>
                    </a:lnTo>
                    <a:lnTo>
                      <a:pt x="304800" y="1145400"/>
                    </a:lnTo>
                    <a:lnTo>
                      <a:pt x="304800" y="1981200"/>
                    </a:lnTo>
                    <a:cubicBezTo>
                      <a:pt x="304800" y="2065368"/>
                      <a:pt x="236568" y="2133600"/>
                      <a:pt x="152400" y="2133600"/>
                    </a:cubicBezTo>
                    <a:cubicBezTo>
                      <a:pt x="68232" y="2133600"/>
                      <a:pt x="0" y="2065368"/>
                      <a:pt x="0" y="1981200"/>
                    </a:cubicBezTo>
                    <a:lnTo>
                      <a:pt x="0" y="914400"/>
                    </a:lnTo>
                    <a:cubicBezTo>
                      <a:pt x="0" y="834897"/>
                      <a:pt x="60877" y="769613"/>
                      <a:pt x="138752" y="764756"/>
                    </a:cubicBezTo>
                    <a:lnTo>
                      <a:pt x="138752" y="764400"/>
                    </a:lnTo>
                    <a:lnTo>
                      <a:pt x="140512" y="764400"/>
                    </a:lnTo>
                    <a:cubicBezTo>
                      <a:pt x="144333" y="762158"/>
                      <a:pt x="148348" y="762000"/>
                      <a:pt x="152400" y="762000"/>
                    </a:cubicBezTo>
                    <a:close/>
                    <a:moveTo>
                      <a:pt x="831669" y="0"/>
                    </a:moveTo>
                    <a:cubicBezTo>
                      <a:pt x="1038483" y="0"/>
                      <a:pt x="1206138" y="167655"/>
                      <a:pt x="1206138" y="374469"/>
                    </a:cubicBezTo>
                    <a:cubicBezTo>
                      <a:pt x="1206138" y="581283"/>
                      <a:pt x="1038483" y="748938"/>
                      <a:pt x="831669" y="748938"/>
                    </a:cubicBezTo>
                    <a:cubicBezTo>
                      <a:pt x="624855" y="748938"/>
                      <a:pt x="457200" y="581283"/>
                      <a:pt x="457200" y="374469"/>
                    </a:cubicBezTo>
                    <a:cubicBezTo>
                      <a:pt x="457200" y="167655"/>
                      <a:pt x="624855" y="0"/>
                      <a:pt x="831669" y="0"/>
                    </a:cubicBezTo>
                    <a:close/>
                  </a:path>
                </a:pathLst>
              </a:custGeom>
              <a:solidFill>
                <a:srgbClr val="AFE4E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736" name="Google Shape;736;p8"/>
              <p:cNvSpPr/>
              <p:nvPr/>
            </p:nvSpPr>
            <p:spPr>
              <a:xfrm flipH="1">
                <a:off x="1764606" y="2305050"/>
                <a:ext cx="493978" cy="1198396"/>
              </a:xfrm>
              <a:custGeom>
                <a:rect b="b" l="l" r="r" t="t"/>
                <a:pathLst>
                  <a:path extrusionOk="0" h="3581400" w="1676400">
                    <a:moveTo>
                      <a:pt x="152400" y="762000"/>
                    </a:moveTo>
                    <a:lnTo>
                      <a:pt x="164287" y="764400"/>
                    </a:lnTo>
                    <a:lnTo>
                      <a:pt x="369752" y="764400"/>
                    </a:lnTo>
                    <a:lnTo>
                      <a:pt x="369752" y="762000"/>
                    </a:lnTo>
                    <a:lnTo>
                      <a:pt x="1308100" y="762000"/>
                    </a:lnTo>
                    <a:lnTo>
                      <a:pt x="1308100" y="764400"/>
                    </a:lnTo>
                    <a:lnTo>
                      <a:pt x="1512113" y="764400"/>
                    </a:lnTo>
                    <a:cubicBezTo>
                      <a:pt x="1515934" y="762158"/>
                      <a:pt x="1519949" y="762000"/>
                      <a:pt x="1524000" y="762000"/>
                    </a:cubicBezTo>
                    <a:lnTo>
                      <a:pt x="1535888" y="764400"/>
                    </a:lnTo>
                    <a:lnTo>
                      <a:pt x="1541452" y="764400"/>
                    </a:lnTo>
                    <a:lnTo>
                      <a:pt x="1541452" y="765524"/>
                    </a:lnTo>
                    <a:cubicBezTo>
                      <a:pt x="1617552" y="771811"/>
                      <a:pt x="1676400" y="836233"/>
                      <a:pt x="1676400" y="914400"/>
                    </a:cubicBezTo>
                    <a:lnTo>
                      <a:pt x="1676400" y="1981200"/>
                    </a:lnTo>
                    <a:cubicBezTo>
                      <a:pt x="1676400" y="2065368"/>
                      <a:pt x="1608168" y="2133600"/>
                      <a:pt x="1524000" y="2133600"/>
                    </a:cubicBezTo>
                    <a:cubicBezTo>
                      <a:pt x="1439832" y="2133600"/>
                      <a:pt x="1371600" y="2065368"/>
                      <a:pt x="1371600" y="1981200"/>
                    </a:cubicBezTo>
                    <a:lnTo>
                      <a:pt x="1371600" y="1145400"/>
                    </a:lnTo>
                    <a:lnTo>
                      <a:pt x="1308100" y="1145400"/>
                    </a:lnTo>
                    <a:lnTo>
                      <a:pt x="1308100" y="2057400"/>
                    </a:lnTo>
                    <a:lnTo>
                      <a:pt x="1308100" y="2286000"/>
                    </a:lnTo>
                    <a:lnTo>
                      <a:pt x="1308100" y="3365500"/>
                    </a:lnTo>
                    <a:cubicBezTo>
                      <a:pt x="1308100" y="3484738"/>
                      <a:pt x="1211438" y="3581400"/>
                      <a:pt x="1092200" y="3581400"/>
                    </a:cubicBezTo>
                    <a:cubicBezTo>
                      <a:pt x="972962" y="3581400"/>
                      <a:pt x="876300" y="3484738"/>
                      <a:pt x="876300" y="3365500"/>
                    </a:cubicBezTo>
                    <a:lnTo>
                      <a:pt x="876300" y="2286000"/>
                    </a:lnTo>
                    <a:lnTo>
                      <a:pt x="800100" y="2286000"/>
                    </a:lnTo>
                    <a:lnTo>
                      <a:pt x="800100" y="3365500"/>
                    </a:lnTo>
                    <a:cubicBezTo>
                      <a:pt x="800100" y="3484738"/>
                      <a:pt x="703438" y="3581400"/>
                      <a:pt x="584200" y="3581400"/>
                    </a:cubicBezTo>
                    <a:cubicBezTo>
                      <a:pt x="464962" y="3581400"/>
                      <a:pt x="368300" y="3484738"/>
                      <a:pt x="368300" y="3365500"/>
                    </a:cubicBezTo>
                    <a:lnTo>
                      <a:pt x="368300" y="2057400"/>
                    </a:lnTo>
                    <a:lnTo>
                      <a:pt x="369752" y="2057400"/>
                    </a:lnTo>
                    <a:lnTo>
                      <a:pt x="369752" y="1145400"/>
                    </a:lnTo>
                    <a:lnTo>
                      <a:pt x="304800" y="1145400"/>
                    </a:lnTo>
                    <a:lnTo>
                      <a:pt x="304800" y="1981200"/>
                    </a:lnTo>
                    <a:cubicBezTo>
                      <a:pt x="304800" y="2065368"/>
                      <a:pt x="236568" y="2133600"/>
                      <a:pt x="152400" y="2133600"/>
                    </a:cubicBezTo>
                    <a:cubicBezTo>
                      <a:pt x="68232" y="2133600"/>
                      <a:pt x="0" y="2065368"/>
                      <a:pt x="0" y="1981200"/>
                    </a:cubicBezTo>
                    <a:lnTo>
                      <a:pt x="0" y="914400"/>
                    </a:lnTo>
                    <a:cubicBezTo>
                      <a:pt x="0" y="834897"/>
                      <a:pt x="60877" y="769613"/>
                      <a:pt x="138752" y="764756"/>
                    </a:cubicBezTo>
                    <a:lnTo>
                      <a:pt x="138752" y="764400"/>
                    </a:lnTo>
                    <a:lnTo>
                      <a:pt x="140512" y="764400"/>
                    </a:lnTo>
                    <a:cubicBezTo>
                      <a:pt x="144333" y="762158"/>
                      <a:pt x="148348" y="762000"/>
                      <a:pt x="152400" y="762000"/>
                    </a:cubicBezTo>
                    <a:close/>
                    <a:moveTo>
                      <a:pt x="831669" y="0"/>
                    </a:moveTo>
                    <a:cubicBezTo>
                      <a:pt x="1038483" y="0"/>
                      <a:pt x="1206138" y="167655"/>
                      <a:pt x="1206138" y="374469"/>
                    </a:cubicBezTo>
                    <a:cubicBezTo>
                      <a:pt x="1206138" y="581283"/>
                      <a:pt x="1038483" y="748938"/>
                      <a:pt x="831669" y="748938"/>
                    </a:cubicBezTo>
                    <a:cubicBezTo>
                      <a:pt x="624855" y="748938"/>
                      <a:pt x="457200" y="581283"/>
                      <a:pt x="457200" y="374469"/>
                    </a:cubicBezTo>
                    <a:cubicBezTo>
                      <a:pt x="457200" y="167655"/>
                      <a:pt x="624855" y="0"/>
                      <a:pt x="831669" y="0"/>
                    </a:cubicBezTo>
                    <a:close/>
                  </a:path>
                </a:pathLst>
              </a:custGeom>
              <a:solidFill>
                <a:srgbClr val="8FDAE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737" name="Google Shape;737;p8"/>
              <p:cNvSpPr/>
              <p:nvPr/>
            </p:nvSpPr>
            <p:spPr>
              <a:xfrm flipH="1">
                <a:off x="2320231" y="2305050"/>
                <a:ext cx="493978" cy="1198396"/>
              </a:xfrm>
              <a:custGeom>
                <a:rect b="b" l="l" r="r" t="t"/>
                <a:pathLst>
                  <a:path extrusionOk="0" h="3581400" w="1676400">
                    <a:moveTo>
                      <a:pt x="152400" y="762000"/>
                    </a:moveTo>
                    <a:lnTo>
                      <a:pt x="164287" y="764400"/>
                    </a:lnTo>
                    <a:lnTo>
                      <a:pt x="369752" y="764400"/>
                    </a:lnTo>
                    <a:lnTo>
                      <a:pt x="369752" y="762000"/>
                    </a:lnTo>
                    <a:lnTo>
                      <a:pt x="1308100" y="762000"/>
                    </a:lnTo>
                    <a:lnTo>
                      <a:pt x="1308100" y="764400"/>
                    </a:lnTo>
                    <a:lnTo>
                      <a:pt x="1512113" y="764400"/>
                    </a:lnTo>
                    <a:cubicBezTo>
                      <a:pt x="1515934" y="762158"/>
                      <a:pt x="1519949" y="762000"/>
                      <a:pt x="1524000" y="762000"/>
                    </a:cubicBezTo>
                    <a:lnTo>
                      <a:pt x="1535888" y="764400"/>
                    </a:lnTo>
                    <a:lnTo>
                      <a:pt x="1541452" y="764400"/>
                    </a:lnTo>
                    <a:lnTo>
                      <a:pt x="1541452" y="765524"/>
                    </a:lnTo>
                    <a:cubicBezTo>
                      <a:pt x="1617552" y="771811"/>
                      <a:pt x="1676400" y="836233"/>
                      <a:pt x="1676400" y="914400"/>
                    </a:cubicBezTo>
                    <a:lnTo>
                      <a:pt x="1676400" y="1981200"/>
                    </a:lnTo>
                    <a:cubicBezTo>
                      <a:pt x="1676400" y="2065368"/>
                      <a:pt x="1608168" y="2133600"/>
                      <a:pt x="1524000" y="2133600"/>
                    </a:cubicBezTo>
                    <a:cubicBezTo>
                      <a:pt x="1439832" y="2133600"/>
                      <a:pt x="1371600" y="2065368"/>
                      <a:pt x="1371600" y="1981200"/>
                    </a:cubicBezTo>
                    <a:lnTo>
                      <a:pt x="1371600" y="1145400"/>
                    </a:lnTo>
                    <a:lnTo>
                      <a:pt x="1308100" y="1145400"/>
                    </a:lnTo>
                    <a:lnTo>
                      <a:pt x="1308100" y="2057400"/>
                    </a:lnTo>
                    <a:lnTo>
                      <a:pt x="1308100" y="2286000"/>
                    </a:lnTo>
                    <a:lnTo>
                      <a:pt x="1308100" y="3365500"/>
                    </a:lnTo>
                    <a:cubicBezTo>
                      <a:pt x="1308100" y="3484738"/>
                      <a:pt x="1211438" y="3581400"/>
                      <a:pt x="1092200" y="3581400"/>
                    </a:cubicBezTo>
                    <a:cubicBezTo>
                      <a:pt x="972962" y="3581400"/>
                      <a:pt x="876300" y="3484738"/>
                      <a:pt x="876300" y="3365500"/>
                    </a:cubicBezTo>
                    <a:lnTo>
                      <a:pt x="876300" y="2286000"/>
                    </a:lnTo>
                    <a:lnTo>
                      <a:pt x="800100" y="2286000"/>
                    </a:lnTo>
                    <a:lnTo>
                      <a:pt x="800100" y="3365500"/>
                    </a:lnTo>
                    <a:cubicBezTo>
                      <a:pt x="800100" y="3484738"/>
                      <a:pt x="703438" y="3581400"/>
                      <a:pt x="584200" y="3581400"/>
                    </a:cubicBezTo>
                    <a:cubicBezTo>
                      <a:pt x="464962" y="3581400"/>
                      <a:pt x="368300" y="3484738"/>
                      <a:pt x="368300" y="3365500"/>
                    </a:cubicBezTo>
                    <a:lnTo>
                      <a:pt x="368300" y="2057400"/>
                    </a:lnTo>
                    <a:lnTo>
                      <a:pt x="369752" y="2057400"/>
                    </a:lnTo>
                    <a:lnTo>
                      <a:pt x="369752" y="1145400"/>
                    </a:lnTo>
                    <a:lnTo>
                      <a:pt x="304800" y="1145400"/>
                    </a:lnTo>
                    <a:lnTo>
                      <a:pt x="304800" y="1981200"/>
                    </a:lnTo>
                    <a:cubicBezTo>
                      <a:pt x="304800" y="2065368"/>
                      <a:pt x="236568" y="2133600"/>
                      <a:pt x="152400" y="2133600"/>
                    </a:cubicBezTo>
                    <a:cubicBezTo>
                      <a:pt x="68232" y="2133600"/>
                      <a:pt x="0" y="2065368"/>
                      <a:pt x="0" y="1981200"/>
                    </a:cubicBezTo>
                    <a:lnTo>
                      <a:pt x="0" y="914400"/>
                    </a:lnTo>
                    <a:cubicBezTo>
                      <a:pt x="0" y="834897"/>
                      <a:pt x="60877" y="769613"/>
                      <a:pt x="138752" y="764756"/>
                    </a:cubicBezTo>
                    <a:lnTo>
                      <a:pt x="138752" y="764400"/>
                    </a:lnTo>
                    <a:lnTo>
                      <a:pt x="140512" y="764400"/>
                    </a:lnTo>
                    <a:cubicBezTo>
                      <a:pt x="144333" y="762158"/>
                      <a:pt x="148348" y="762000"/>
                      <a:pt x="152400" y="762000"/>
                    </a:cubicBezTo>
                    <a:close/>
                    <a:moveTo>
                      <a:pt x="831669" y="0"/>
                    </a:moveTo>
                    <a:cubicBezTo>
                      <a:pt x="1038483" y="0"/>
                      <a:pt x="1206138" y="167655"/>
                      <a:pt x="1206138" y="374469"/>
                    </a:cubicBezTo>
                    <a:cubicBezTo>
                      <a:pt x="1206138" y="581283"/>
                      <a:pt x="1038483" y="748938"/>
                      <a:pt x="831669" y="748938"/>
                    </a:cubicBezTo>
                    <a:cubicBezTo>
                      <a:pt x="624855" y="748938"/>
                      <a:pt x="457200" y="581283"/>
                      <a:pt x="457200" y="374469"/>
                    </a:cubicBezTo>
                    <a:cubicBezTo>
                      <a:pt x="457200" y="167655"/>
                      <a:pt x="624855" y="0"/>
                      <a:pt x="831669" y="0"/>
                    </a:cubicBezTo>
                    <a:close/>
                  </a:path>
                </a:pathLst>
              </a:custGeom>
              <a:solidFill>
                <a:srgbClr val="8FDAE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738" name="Google Shape;738;p8"/>
              <p:cNvSpPr/>
              <p:nvPr/>
            </p:nvSpPr>
            <p:spPr>
              <a:xfrm flipH="1">
                <a:off x="1496319" y="2790825"/>
                <a:ext cx="493978" cy="1198396"/>
              </a:xfrm>
              <a:custGeom>
                <a:rect b="b" l="l" r="r" t="t"/>
                <a:pathLst>
                  <a:path extrusionOk="0" h="3581400" w="1676400">
                    <a:moveTo>
                      <a:pt x="152400" y="762000"/>
                    </a:moveTo>
                    <a:lnTo>
                      <a:pt x="164287" y="764400"/>
                    </a:lnTo>
                    <a:lnTo>
                      <a:pt x="369752" y="764400"/>
                    </a:lnTo>
                    <a:lnTo>
                      <a:pt x="369752" y="762000"/>
                    </a:lnTo>
                    <a:lnTo>
                      <a:pt x="1308100" y="762000"/>
                    </a:lnTo>
                    <a:lnTo>
                      <a:pt x="1308100" y="764400"/>
                    </a:lnTo>
                    <a:lnTo>
                      <a:pt x="1512113" y="764400"/>
                    </a:lnTo>
                    <a:cubicBezTo>
                      <a:pt x="1515934" y="762158"/>
                      <a:pt x="1519949" y="762000"/>
                      <a:pt x="1524000" y="762000"/>
                    </a:cubicBezTo>
                    <a:lnTo>
                      <a:pt x="1535888" y="764400"/>
                    </a:lnTo>
                    <a:lnTo>
                      <a:pt x="1541452" y="764400"/>
                    </a:lnTo>
                    <a:lnTo>
                      <a:pt x="1541452" y="765524"/>
                    </a:lnTo>
                    <a:cubicBezTo>
                      <a:pt x="1617552" y="771811"/>
                      <a:pt x="1676400" y="836233"/>
                      <a:pt x="1676400" y="914400"/>
                    </a:cubicBezTo>
                    <a:lnTo>
                      <a:pt x="1676400" y="1981200"/>
                    </a:lnTo>
                    <a:cubicBezTo>
                      <a:pt x="1676400" y="2065368"/>
                      <a:pt x="1608168" y="2133600"/>
                      <a:pt x="1524000" y="2133600"/>
                    </a:cubicBezTo>
                    <a:cubicBezTo>
                      <a:pt x="1439832" y="2133600"/>
                      <a:pt x="1371600" y="2065368"/>
                      <a:pt x="1371600" y="1981200"/>
                    </a:cubicBezTo>
                    <a:lnTo>
                      <a:pt x="1371600" y="1145400"/>
                    </a:lnTo>
                    <a:lnTo>
                      <a:pt x="1308100" y="1145400"/>
                    </a:lnTo>
                    <a:lnTo>
                      <a:pt x="1308100" y="2057400"/>
                    </a:lnTo>
                    <a:lnTo>
                      <a:pt x="1308100" y="2286000"/>
                    </a:lnTo>
                    <a:lnTo>
                      <a:pt x="1308100" y="3365500"/>
                    </a:lnTo>
                    <a:cubicBezTo>
                      <a:pt x="1308100" y="3484738"/>
                      <a:pt x="1211438" y="3581400"/>
                      <a:pt x="1092200" y="3581400"/>
                    </a:cubicBezTo>
                    <a:cubicBezTo>
                      <a:pt x="972962" y="3581400"/>
                      <a:pt x="876300" y="3484738"/>
                      <a:pt x="876300" y="3365500"/>
                    </a:cubicBezTo>
                    <a:lnTo>
                      <a:pt x="876300" y="2286000"/>
                    </a:lnTo>
                    <a:lnTo>
                      <a:pt x="800100" y="2286000"/>
                    </a:lnTo>
                    <a:lnTo>
                      <a:pt x="800100" y="3365500"/>
                    </a:lnTo>
                    <a:cubicBezTo>
                      <a:pt x="800100" y="3484738"/>
                      <a:pt x="703438" y="3581400"/>
                      <a:pt x="584200" y="3581400"/>
                    </a:cubicBezTo>
                    <a:cubicBezTo>
                      <a:pt x="464962" y="3581400"/>
                      <a:pt x="368300" y="3484738"/>
                      <a:pt x="368300" y="3365500"/>
                    </a:cubicBezTo>
                    <a:lnTo>
                      <a:pt x="368300" y="2057400"/>
                    </a:lnTo>
                    <a:lnTo>
                      <a:pt x="369752" y="2057400"/>
                    </a:lnTo>
                    <a:lnTo>
                      <a:pt x="369752" y="1145400"/>
                    </a:lnTo>
                    <a:lnTo>
                      <a:pt x="304800" y="1145400"/>
                    </a:lnTo>
                    <a:lnTo>
                      <a:pt x="304800" y="1981200"/>
                    </a:lnTo>
                    <a:cubicBezTo>
                      <a:pt x="304800" y="2065368"/>
                      <a:pt x="236568" y="2133600"/>
                      <a:pt x="152400" y="2133600"/>
                    </a:cubicBezTo>
                    <a:cubicBezTo>
                      <a:pt x="68232" y="2133600"/>
                      <a:pt x="0" y="2065368"/>
                      <a:pt x="0" y="1981200"/>
                    </a:cubicBezTo>
                    <a:lnTo>
                      <a:pt x="0" y="914400"/>
                    </a:lnTo>
                    <a:cubicBezTo>
                      <a:pt x="0" y="834897"/>
                      <a:pt x="60877" y="769613"/>
                      <a:pt x="138752" y="764756"/>
                    </a:cubicBezTo>
                    <a:lnTo>
                      <a:pt x="138752" y="764400"/>
                    </a:lnTo>
                    <a:lnTo>
                      <a:pt x="140512" y="764400"/>
                    </a:lnTo>
                    <a:cubicBezTo>
                      <a:pt x="144333" y="762158"/>
                      <a:pt x="148348" y="762000"/>
                      <a:pt x="152400" y="762000"/>
                    </a:cubicBezTo>
                    <a:close/>
                    <a:moveTo>
                      <a:pt x="831669" y="0"/>
                    </a:moveTo>
                    <a:cubicBezTo>
                      <a:pt x="1038483" y="0"/>
                      <a:pt x="1206138" y="167655"/>
                      <a:pt x="1206138" y="374469"/>
                    </a:cubicBezTo>
                    <a:cubicBezTo>
                      <a:pt x="1206138" y="581283"/>
                      <a:pt x="1038483" y="748938"/>
                      <a:pt x="831669" y="748938"/>
                    </a:cubicBezTo>
                    <a:cubicBezTo>
                      <a:pt x="624855" y="748938"/>
                      <a:pt x="457200" y="581283"/>
                      <a:pt x="457200" y="374469"/>
                    </a:cubicBezTo>
                    <a:cubicBezTo>
                      <a:pt x="457200" y="167655"/>
                      <a:pt x="624855" y="0"/>
                      <a:pt x="831669" y="0"/>
                    </a:cubicBezTo>
                    <a:close/>
                  </a:path>
                </a:pathLst>
              </a:custGeom>
              <a:solidFill>
                <a:srgbClr val="78D2E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739" name="Google Shape;739;p8"/>
              <p:cNvSpPr/>
              <p:nvPr/>
            </p:nvSpPr>
            <p:spPr>
              <a:xfrm flipH="1">
                <a:off x="1761431" y="3309937"/>
                <a:ext cx="493978" cy="1198396"/>
              </a:xfrm>
              <a:custGeom>
                <a:rect b="b" l="l" r="r" t="t"/>
                <a:pathLst>
                  <a:path extrusionOk="0" h="3581400" w="1676400">
                    <a:moveTo>
                      <a:pt x="152400" y="762000"/>
                    </a:moveTo>
                    <a:lnTo>
                      <a:pt x="164287" y="764400"/>
                    </a:lnTo>
                    <a:lnTo>
                      <a:pt x="369752" y="764400"/>
                    </a:lnTo>
                    <a:lnTo>
                      <a:pt x="369752" y="762000"/>
                    </a:lnTo>
                    <a:lnTo>
                      <a:pt x="1308100" y="762000"/>
                    </a:lnTo>
                    <a:lnTo>
                      <a:pt x="1308100" y="764400"/>
                    </a:lnTo>
                    <a:lnTo>
                      <a:pt x="1512113" y="764400"/>
                    </a:lnTo>
                    <a:cubicBezTo>
                      <a:pt x="1515934" y="762158"/>
                      <a:pt x="1519949" y="762000"/>
                      <a:pt x="1524000" y="762000"/>
                    </a:cubicBezTo>
                    <a:lnTo>
                      <a:pt x="1535888" y="764400"/>
                    </a:lnTo>
                    <a:lnTo>
                      <a:pt x="1541452" y="764400"/>
                    </a:lnTo>
                    <a:lnTo>
                      <a:pt x="1541452" y="765524"/>
                    </a:lnTo>
                    <a:cubicBezTo>
                      <a:pt x="1617552" y="771811"/>
                      <a:pt x="1676400" y="836233"/>
                      <a:pt x="1676400" y="914400"/>
                    </a:cubicBezTo>
                    <a:lnTo>
                      <a:pt x="1676400" y="1981200"/>
                    </a:lnTo>
                    <a:cubicBezTo>
                      <a:pt x="1676400" y="2065368"/>
                      <a:pt x="1608168" y="2133600"/>
                      <a:pt x="1524000" y="2133600"/>
                    </a:cubicBezTo>
                    <a:cubicBezTo>
                      <a:pt x="1439832" y="2133600"/>
                      <a:pt x="1371600" y="2065368"/>
                      <a:pt x="1371600" y="1981200"/>
                    </a:cubicBezTo>
                    <a:lnTo>
                      <a:pt x="1371600" y="1145400"/>
                    </a:lnTo>
                    <a:lnTo>
                      <a:pt x="1308100" y="1145400"/>
                    </a:lnTo>
                    <a:lnTo>
                      <a:pt x="1308100" y="2057400"/>
                    </a:lnTo>
                    <a:lnTo>
                      <a:pt x="1308100" y="2286000"/>
                    </a:lnTo>
                    <a:lnTo>
                      <a:pt x="1308100" y="3365500"/>
                    </a:lnTo>
                    <a:cubicBezTo>
                      <a:pt x="1308100" y="3484738"/>
                      <a:pt x="1211438" y="3581400"/>
                      <a:pt x="1092200" y="3581400"/>
                    </a:cubicBezTo>
                    <a:cubicBezTo>
                      <a:pt x="972962" y="3581400"/>
                      <a:pt x="876300" y="3484738"/>
                      <a:pt x="876300" y="3365500"/>
                    </a:cubicBezTo>
                    <a:lnTo>
                      <a:pt x="876300" y="2286000"/>
                    </a:lnTo>
                    <a:lnTo>
                      <a:pt x="800100" y="2286000"/>
                    </a:lnTo>
                    <a:lnTo>
                      <a:pt x="800100" y="3365500"/>
                    </a:lnTo>
                    <a:cubicBezTo>
                      <a:pt x="800100" y="3484738"/>
                      <a:pt x="703438" y="3581400"/>
                      <a:pt x="584200" y="3581400"/>
                    </a:cubicBezTo>
                    <a:cubicBezTo>
                      <a:pt x="464962" y="3581400"/>
                      <a:pt x="368300" y="3484738"/>
                      <a:pt x="368300" y="3365500"/>
                    </a:cubicBezTo>
                    <a:lnTo>
                      <a:pt x="368300" y="2057400"/>
                    </a:lnTo>
                    <a:lnTo>
                      <a:pt x="369752" y="2057400"/>
                    </a:lnTo>
                    <a:lnTo>
                      <a:pt x="369752" y="1145400"/>
                    </a:lnTo>
                    <a:lnTo>
                      <a:pt x="304800" y="1145400"/>
                    </a:lnTo>
                    <a:lnTo>
                      <a:pt x="304800" y="1981200"/>
                    </a:lnTo>
                    <a:cubicBezTo>
                      <a:pt x="304800" y="2065368"/>
                      <a:pt x="236568" y="2133600"/>
                      <a:pt x="152400" y="2133600"/>
                    </a:cubicBezTo>
                    <a:cubicBezTo>
                      <a:pt x="68232" y="2133600"/>
                      <a:pt x="0" y="2065368"/>
                      <a:pt x="0" y="1981200"/>
                    </a:cubicBezTo>
                    <a:lnTo>
                      <a:pt x="0" y="914400"/>
                    </a:lnTo>
                    <a:cubicBezTo>
                      <a:pt x="0" y="834897"/>
                      <a:pt x="60877" y="769613"/>
                      <a:pt x="138752" y="764756"/>
                    </a:cubicBezTo>
                    <a:lnTo>
                      <a:pt x="138752" y="764400"/>
                    </a:lnTo>
                    <a:lnTo>
                      <a:pt x="140512" y="764400"/>
                    </a:lnTo>
                    <a:cubicBezTo>
                      <a:pt x="144333" y="762158"/>
                      <a:pt x="148348" y="762000"/>
                      <a:pt x="152400" y="762000"/>
                    </a:cubicBezTo>
                    <a:close/>
                    <a:moveTo>
                      <a:pt x="831669" y="0"/>
                    </a:moveTo>
                    <a:cubicBezTo>
                      <a:pt x="1038483" y="0"/>
                      <a:pt x="1206138" y="167655"/>
                      <a:pt x="1206138" y="374469"/>
                    </a:cubicBezTo>
                    <a:cubicBezTo>
                      <a:pt x="1206138" y="581283"/>
                      <a:pt x="1038483" y="748938"/>
                      <a:pt x="831669" y="748938"/>
                    </a:cubicBezTo>
                    <a:cubicBezTo>
                      <a:pt x="624855" y="748938"/>
                      <a:pt x="457200" y="581283"/>
                      <a:pt x="457200" y="374469"/>
                    </a:cubicBezTo>
                    <a:cubicBezTo>
                      <a:pt x="457200" y="167655"/>
                      <a:pt x="624855" y="0"/>
                      <a:pt x="831669" y="0"/>
                    </a:cubicBezTo>
                    <a:close/>
                  </a:path>
                </a:pathLst>
              </a:custGeom>
              <a:solidFill>
                <a:srgbClr val="26A6C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grpSp>
        <p:grpSp>
          <p:nvGrpSpPr>
            <p:cNvPr id="740" name="Google Shape;740;p8"/>
            <p:cNvGrpSpPr/>
            <p:nvPr/>
          </p:nvGrpSpPr>
          <p:grpSpPr>
            <a:xfrm>
              <a:off x="2777642" y="4358786"/>
              <a:ext cx="4409332" cy="1230497"/>
              <a:chOff x="1416689" y="2591754"/>
              <a:chExt cx="4629631" cy="1291980"/>
            </a:xfrm>
          </p:grpSpPr>
          <p:sp>
            <p:nvSpPr>
              <p:cNvPr id="741" name="Google Shape;741;p8"/>
              <p:cNvSpPr txBox="1"/>
              <p:nvPr/>
            </p:nvSpPr>
            <p:spPr>
              <a:xfrm flipH="1">
                <a:off x="1434779" y="2591754"/>
                <a:ext cx="4611541" cy="53302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1A72A0"/>
                    </a:solidFill>
                    <a:latin typeface="Arial"/>
                    <a:ea typeface="Arial"/>
                    <a:cs typeface="Arial"/>
                    <a:sym typeface="Arial"/>
                  </a:rPr>
                  <a:t>Fire Department</a:t>
                </a:r>
                <a:endParaRPr/>
              </a:p>
            </p:txBody>
          </p:sp>
          <p:sp>
            <p:nvSpPr>
              <p:cNvPr id="742" name="Google Shape;742;p8"/>
              <p:cNvSpPr/>
              <p:nvPr/>
            </p:nvSpPr>
            <p:spPr>
              <a:xfrm flipH="1">
                <a:off x="1416689" y="3131227"/>
                <a:ext cx="4289404" cy="7525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chemeClr val="dk1"/>
                    </a:solidFill>
                    <a:latin typeface="Arial"/>
                    <a:ea typeface="Arial"/>
                    <a:cs typeface="Arial"/>
                    <a:sym typeface="Arial"/>
                  </a:rPr>
                  <a:t>As the product is originally developed for the safety of firefighters, it’s main customers aimed to be Firefighters.. </a:t>
                </a:r>
                <a:endParaRPr/>
              </a:p>
            </p:txBody>
          </p:sp>
        </p:grpSp>
      </p:grpSp>
      <p:sp>
        <p:nvSpPr>
          <p:cNvPr id="743" name="Google Shape;743;p8"/>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744" name="Google Shape;744;p8"/>
          <p:cNvSpPr txBox="1"/>
          <p:nvPr/>
        </p:nvSpPr>
        <p:spPr>
          <a:xfrm>
            <a:off x="0" y="111471"/>
            <a:ext cx="121920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rgbClr val="2A96C1"/>
                </a:solidFill>
                <a:latin typeface="Arial"/>
                <a:ea typeface="Arial"/>
                <a:cs typeface="Arial"/>
                <a:sym typeface="Arial"/>
              </a:rPr>
              <a:t>IDEAL CUSTOMER </a:t>
            </a:r>
            <a:r>
              <a:rPr b="1" lang="en-US" sz="3200">
                <a:solidFill>
                  <a:srgbClr val="7F7F7F"/>
                </a:solidFill>
                <a:latin typeface="Arial"/>
                <a:ea typeface="Arial"/>
                <a:cs typeface="Arial"/>
                <a:sym typeface="Arial"/>
              </a:rPr>
              <a:t>PROFILE</a:t>
            </a:r>
            <a:endParaRPr sz="3200">
              <a:solidFill>
                <a:srgbClr val="7F7F7F"/>
              </a:solidFill>
              <a:latin typeface="Calibri"/>
              <a:ea typeface="Calibri"/>
              <a:cs typeface="Calibri"/>
              <a:sym typeface="Calibri"/>
            </a:endParaRPr>
          </a:p>
        </p:txBody>
      </p:sp>
      <p:pic>
        <p:nvPicPr>
          <p:cNvPr id="745" name="Google Shape;745;p8"/>
          <p:cNvPicPr preferRelativeResize="0"/>
          <p:nvPr/>
        </p:nvPicPr>
        <p:blipFill rotWithShape="1">
          <a:blip r:embed="rId3">
            <a:alphaModFix/>
          </a:blip>
          <a:srcRect b="0" l="0" r="0" t="0"/>
          <a:stretch/>
        </p:blipFill>
        <p:spPr>
          <a:xfrm>
            <a:off x="2515070" y="1419833"/>
            <a:ext cx="4177118" cy="3038674"/>
          </a:xfrm>
          <a:prstGeom prst="rect">
            <a:avLst/>
          </a:prstGeom>
          <a:noFill/>
          <a:ln>
            <a:noFill/>
          </a:ln>
        </p:spPr>
      </p:pic>
      <p:pic>
        <p:nvPicPr>
          <p:cNvPr id="746" name="Google Shape;746;p8"/>
          <p:cNvPicPr preferRelativeResize="0"/>
          <p:nvPr/>
        </p:nvPicPr>
        <p:blipFill rotWithShape="1">
          <a:blip r:embed="rId4">
            <a:alphaModFix/>
          </a:blip>
          <a:srcRect b="-2006" l="26133" r="0" t="2007"/>
          <a:stretch/>
        </p:blipFill>
        <p:spPr>
          <a:xfrm>
            <a:off x="7803950" y="1271923"/>
            <a:ext cx="3250737" cy="2039951"/>
          </a:xfrm>
          <a:prstGeom prst="rect">
            <a:avLst/>
          </a:prstGeom>
          <a:noFill/>
          <a:ln>
            <a:noFill/>
          </a:ln>
        </p:spPr>
      </p:pic>
      <p:pic>
        <p:nvPicPr>
          <p:cNvPr id="747" name="Google Shape;747;p8"/>
          <p:cNvPicPr preferRelativeResize="0"/>
          <p:nvPr/>
        </p:nvPicPr>
        <p:blipFill rotWithShape="1">
          <a:blip r:embed="rId5">
            <a:alphaModFix/>
          </a:blip>
          <a:srcRect b="0" l="0" r="0" t="0"/>
          <a:stretch/>
        </p:blipFill>
        <p:spPr>
          <a:xfrm>
            <a:off x="7927230" y="3283891"/>
            <a:ext cx="3004176" cy="1242527"/>
          </a:xfrm>
          <a:prstGeom prst="rect">
            <a:avLst/>
          </a:prstGeom>
          <a:noFill/>
          <a:ln>
            <a:noFill/>
          </a:ln>
        </p:spPr>
      </p:pic>
      <p:sp>
        <p:nvSpPr>
          <p:cNvPr id="748" name="Google Shape;748;p8"/>
          <p:cNvSpPr txBox="1"/>
          <p:nvPr/>
        </p:nvSpPr>
        <p:spPr>
          <a:xfrm flipH="1">
            <a:off x="7259435" y="4526418"/>
            <a:ext cx="4468936" cy="52321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1A72A0"/>
                </a:solidFill>
                <a:latin typeface="Arial"/>
                <a:ea typeface="Arial"/>
                <a:cs typeface="Arial"/>
                <a:sym typeface="Arial"/>
              </a:rPr>
              <a:t>Hikers &amp; Teams</a:t>
            </a:r>
            <a:endParaRPr/>
          </a:p>
        </p:txBody>
      </p:sp>
      <p:sp>
        <p:nvSpPr>
          <p:cNvPr id="749" name="Google Shape;749;p8"/>
          <p:cNvSpPr/>
          <p:nvPr/>
        </p:nvSpPr>
        <p:spPr>
          <a:xfrm flipH="1">
            <a:off x="7415522" y="5049637"/>
            <a:ext cx="4156761"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chemeClr val="dk1"/>
                </a:solidFill>
                <a:latin typeface="Arial"/>
                <a:ea typeface="Arial"/>
                <a:cs typeface="Arial"/>
                <a:sym typeface="Arial"/>
              </a:rPr>
              <a:t>With some modification in the device, by adding other sensors, this device can be used to monitor the location of team members during adventurous activities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3" name="Shape 753"/>
        <p:cNvGrpSpPr/>
        <p:nvPr/>
      </p:nvGrpSpPr>
      <p:grpSpPr>
        <a:xfrm>
          <a:off x="0" y="0"/>
          <a:ext cx="0" cy="0"/>
          <a:chOff x="0" y="0"/>
          <a:chExt cx="0" cy="0"/>
        </a:xfrm>
      </p:grpSpPr>
      <p:sp>
        <p:nvSpPr>
          <p:cNvPr id="754" name="Google Shape;754;p9"/>
          <p:cNvSpPr txBox="1"/>
          <p:nvPr>
            <p:ph idx="12" type="sldNum"/>
          </p:nvPr>
        </p:nvSpPr>
        <p:spPr>
          <a:xfrm>
            <a:off x="11496775" y="6356350"/>
            <a:ext cx="463193"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755" name="Google Shape;755;p9"/>
          <p:cNvSpPr txBox="1"/>
          <p:nvPr/>
        </p:nvSpPr>
        <p:spPr>
          <a:xfrm>
            <a:off x="23172" y="124995"/>
            <a:ext cx="121920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rgbClr val="2A96C1"/>
                </a:solidFill>
                <a:latin typeface="Arial"/>
                <a:ea typeface="Arial"/>
                <a:cs typeface="Arial"/>
                <a:sym typeface="Arial"/>
              </a:rPr>
              <a:t>PRODUCT PROTOTYPE &amp; SYSTEM BLOCK DIAGRAM</a:t>
            </a:r>
            <a:endParaRPr/>
          </a:p>
        </p:txBody>
      </p:sp>
      <p:sp>
        <p:nvSpPr>
          <p:cNvPr id="756" name="Google Shape;756;p9"/>
          <p:cNvSpPr txBox="1"/>
          <p:nvPr/>
        </p:nvSpPr>
        <p:spPr>
          <a:xfrm>
            <a:off x="6332561" y="1181076"/>
            <a:ext cx="4899546" cy="535531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rgbClr val="1A72A0"/>
              </a:buClr>
              <a:buSzPts val="1800"/>
              <a:buFont typeface="Arial"/>
              <a:buChar char="•"/>
            </a:pPr>
            <a:r>
              <a:rPr lang="en-US" sz="1800">
                <a:solidFill>
                  <a:srgbClr val="1A72A0"/>
                </a:solidFill>
                <a:latin typeface="Calibri"/>
                <a:ea typeface="Calibri"/>
                <a:cs typeface="Calibri"/>
                <a:sym typeface="Calibri"/>
              </a:rPr>
              <a:t>Our product shall consist of the air quality sensor to measure the gas concentration around the firefighter, where STM32 controller shall take the concentration value and warn about the hazards to the firefighter marshal, if the data exceeds certain limits. </a:t>
            </a:r>
            <a:endParaRPr/>
          </a:p>
          <a:p>
            <a:pPr indent="-285750" lvl="0" marL="285750" marR="0" rtl="0" algn="l">
              <a:spcBef>
                <a:spcPts val="0"/>
              </a:spcBef>
              <a:spcAft>
                <a:spcPts val="0"/>
              </a:spcAft>
              <a:buClr>
                <a:srgbClr val="1A72A0"/>
              </a:buClr>
              <a:buSzPts val="1800"/>
              <a:buFont typeface="Arial"/>
              <a:buChar char="•"/>
            </a:pPr>
            <a:r>
              <a:rPr lang="en-US" sz="1800">
                <a:solidFill>
                  <a:srgbClr val="1A72A0"/>
                </a:solidFill>
                <a:latin typeface="Calibri"/>
                <a:ea typeface="Calibri"/>
                <a:cs typeface="Calibri"/>
                <a:sym typeface="Calibri"/>
              </a:rPr>
              <a:t>Temperature and ECG values are obtained from particle sensor to measure temperature around firefighter and heartbeat of the firefighter. </a:t>
            </a:r>
            <a:endParaRPr/>
          </a:p>
          <a:p>
            <a:pPr indent="-285750" lvl="0" marL="285750" marR="0" rtl="0" algn="l">
              <a:spcBef>
                <a:spcPts val="0"/>
              </a:spcBef>
              <a:spcAft>
                <a:spcPts val="0"/>
              </a:spcAft>
              <a:buClr>
                <a:srgbClr val="1A72A0"/>
              </a:buClr>
              <a:buSzPts val="1800"/>
              <a:buFont typeface="Arial"/>
              <a:buChar char="•"/>
            </a:pPr>
            <a:r>
              <a:rPr lang="en-US" sz="1800">
                <a:solidFill>
                  <a:srgbClr val="1A72A0"/>
                </a:solidFill>
                <a:latin typeface="Calibri"/>
                <a:ea typeface="Calibri"/>
                <a:cs typeface="Calibri"/>
                <a:sym typeface="Calibri"/>
              </a:rPr>
              <a:t>The controller shall notify the firefighter marshal about the temperature exceeding above the dangerous limits. </a:t>
            </a:r>
            <a:endParaRPr/>
          </a:p>
          <a:p>
            <a:pPr indent="-285750" lvl="0" marL="285750" marR="0" rtl="0" algn="l">
              <a:spcBef>
                <a:spcPts val="0"/>
              </a:spcBef>
              <a:spcAft>
                <a:spcPts val="0"/>
              </a:spcAft>
              <a:buClr>
                <a:srgbClr val="1A72A0"/>
              </a:buClr>
              <a:buSzPts val="1800"/>
              <a:buFont typeface="Arial"/>
              <a:buChar char="•"/>
            </a:pPr>
            <a:r>
              <a:rPr lang="en-US" sz="1800">
                <a:solidFill>
                  <a:srgbClr val="1A72A0"/>
                </a:solidFill>
                <a:latin typeface="Calibri"/>
                <a:ea typeface="Calibri"/>
                <a:cs typeface="Calibri"/>
                <a:sym typeface="Calibri"/>
              </a:rPr>
              <a:t>These data will be monitored by the marshal with the help of QT application, which gets the data over a network. The push-to-talk service shall be implemented directly using a microphone and a speaker. </a:t>
            </a:r>
            <a:endParaRPr/>
          </a:p>
          <a:p>
            <a:pPr indent="0" lvl="0" marL="0" marR="0" rtl="0" algn="l">
              <a:spcBef>
                <a:spcPts val="0"/>
              </a:spcBef>
              <a:spcAft>
                <a:spcPts val="0"/>
              </a:spcAft>
              <a:buNone/>
            </a:pP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pic>
        <p:nvPicPr>
          <p:cNvPr id="757" name="Google Shape;757;p9"/>
          <p:cNvPicPr preferRelativeResize="0"/>
          <p:nvPr/>
        </p:nvPicPr>
        <p:blipFill rotWithShape="1">
          <a:blip r:embed="rId3">
            <a:alphaModFix/>
          </a:blip>
          <a:srcRect b="0" l="0" r="0" t="0"/>
          <a:stretch/>
        </p:blipFill>
        <p:spPr>
          <a:xfrm>
            <a:off x="674706" y="965262"/>
            <a:ext cx="4785064" cy="53764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2016-04-07T10:45:34Z</dcterms:created>
  <dc:creator>abc</dc:creator>
</cp:coreProperties>
</file>